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Default Extension="vml" ContentType="application/vnd.openxmlformats-officedocument.vmlDrawing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4"/>
  </p:notesMasterIdLst>
  <p:sldIdLst>
    <p:sldId id="256" r:id="rId2"/>
    <p:sldId id="267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20000"/>
      </a:spcBef>
      <a:spcAft>
        <a:spcPct val="0"/>
      </a:spcAft>
      <a:buChar char="•"/>
      <a:defRPr sz="3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20000"/>
      </a:spcBef>
      <a:spcAft>
        <a:spcPct val="0"/>
      </a:spcAft>
      <a:buChar char="•"/>
      <a:defRPr sz="3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20000"/>
      </a:spcBef>
      <a:spcAft>
        <a:spcPct val="0"/>
      </a:spcAft>
      <a:buChar char="•"/>
      <a:defRPr sz="3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20000"/>
      </a:spcBef>
      <a:spcAft>
        <a:spcPct val="0"/>
      </a:spcAft>
      <a:buChar char="•"/>
      <a:defRPr sz="3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20000"/>
      </a:spcBef>
      <a:spcAft>
        <a:spcPct val="0"/>
      </a:spcAft>
      <a:buChar char="•"/>
      <a:defRPr sz="3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32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32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32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32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35" d="100"/>
          <a:sy n="35" d="100"/>
        </p:scale>
        <p:origin x="-73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190B51-92A5-4644-834C-65B5A027C254}" type="datetimeFigureOut">
              <a:rPr lang="en-US" smtClean="0"/>
              <a:pPr/>
              <a:t>5/20/2008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DA2BA7-0962-42BA-8F7C-0E9B63821CC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DA2BA7-0962-42BA-8F7C-0E9B63821CC3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DA2BA7-0962-42BA-8F7C-0E9B63821CC3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DA2BA7-0962-42BA-8F7C-0E9B63821CC3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DA2BA7-0962-42BA-8F7C-0E9B63821CC3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C5C4B7-33AB-461A-8ECC-264A24568905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C5C4B7-33AB-461A-8ECC-264A24568905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C5C4B7-33AB-461A-8ECC-264A24568905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C5C4B7-33AB-461A-8ECC-264A24568905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C5C4B7-33AB-461A-8ECC-264A24568905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C5C4B7-33AB-461A-8ECC-264A24568905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C5C4B7-33AB-461A-8ECC-264A24568905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DA2BA7-0962-42BA-8F7C-0E9B63821CC3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C5C4B7-33AB-461A-8ECC-264A24568905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C5C4B7-33AB-461A-8ECC-264A24568905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C5C4B7-33AB-461A-8ECC-264A24568905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DA2BA7-0962-42BA-8F7C-0E9B63821CC3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DA2BA7-0962-42BA-8F7C-0E9B63821CC3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DA2BA7-0962-42BA-8F7C-0E9B63821CC3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DA2BA7-0962-42BA-8F7C-0E9B63821CC3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DA2BA7-0962-42BA-8F7C-0E9B63821CC3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DA2BA7-0962-42BA-8F7C-0E9B63821CC3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DA2BA7-0962-42BA-8F7C-0E9B63821CC3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9" name="Picture 7" descr="270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081A7A69-2787-467D-B4F0-A0CA4B9A83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8CCEAD-7CA7-473A-905F-79D4D38D10F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0D0B4C-3FBB-4248-B41B-B13D07DC4E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E28070-31E1-48C8-939E-7506B6E7ED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E9FCA8-1236-4E65-8D11-EEA86C500B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748801-9EED-4D60-9275-30D80278E5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896434-BAB8-4317-BF27-E2E6D50AA4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64364A-964F-433B-8B31-AFC3CECC0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3FDF44-BD1B-4601-919C-9E4919BA97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205F2A-0D46-40E3-B54C-3C9112EDAA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461E40-A3C5-451E-9112-61693FB035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 descr="270b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200142F-563B-4893-819A-074E88BA845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6" grpId="0"/>
      <p:bldP spid="1027" grpId="0" build="p"/>
    </p:bld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2.bin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All about </a:t>
            </a:r>
            <a:r>
              <a:rPr lang="en-US" dirty="0" smtClean="0"/>
              <a:t>parallelograms</a:t>
            </a:r>
            <a:br>
              <a:rPr lang="en-US" dirty="0" smtClean="0"/>
            </a:br>
            <a:r>
              <a:rPr lang="en-US" dirty="0" smtClean="0"/>
              <a:t>….</a:t>
            </a:r>
            <a:r>
              <a:rPr lang="en-US" smtClean="0"/>
              <a:t>and trapezoids</a:t>
            </a:r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May 20, 2008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Finding values</a:t>
            </a:r>
          </a:p>
        </p:txBody>
      </p:sp>
      <p:pic>
        <p:nvPicPr>
          <p:cNvPr id="12292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432755" y="2559315"/>
            <a:ext cx="4278489" cy="2607733"/>
          </a:xfrm>
          <a:noFill/>
          <a:ln/>
        </p:spPr>
      </p:pic>
      <p:sp>
        <p:nvSpPr>
          <p:cNvPr id="12293" name="Text Box 5"/>
          <p:cNvSpPr txBox="1">
            <a:spLocks noChangeArrowheads="1"/>
          </p:cNvSpPr>
          <p:nvPr/>
        </p:nvSpPr>
        <p:spPr bwMode="auto">
          <a:xfrm>
            <a:off x="1981200" y="3429000"/>
            <a:ext cx="533400" cy="5794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  <a:buFontTx/>
              <a:buNone/>
            </a:pPr>
            <a:r>
              <a:rPr lang="en-US"/>
              <a:t>3</a:t>
            </a:r>
          </a:p>
        </p:txBody>
      </p:sp>
      <p:sp>
        <p:nvSpPr>
          <p:cNvPr id="12294" name="Text Box 6"/>
          <p:cNvSpPr txBox="1">
            <a:spLocks noChangeArrowheads="1"/>
          </p:cNvSpPr>
          <p:nvPr/>
        </p:nvSpPr>
        <p:spPr bwMode="auto">
          <a:xfrm>
            <a:off x="2743200" y="4419600"/>
            <a:ext cx="762000" cy="579438"/>
          </a:xfrm>
          <a:prstGeom prst="rect">
            <a:avLst/>
          </a:prstGeom>
          <a:solidFill>
            <a:schemeClr val="bg1"/>
          </a:solidFill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  <a:buFontTx/>
              <a:buNone/>
            </a:pPr>
            <a:r>
              <a:rPr lang="en-US"/>
              <a:t>3x</a:t>
            </a:r>
          </a:p>
        </p:txBody>
      </p:sp>
      <p:sp>
        <p:nvSpPr>
          <p:cNvPr id="6" name="SMARTPenAnnotation244"/>
          <p:cNvSpPr/>
          <p:nvPr/>
        </p:nvSpPr>
        <p:spPr>
          <a:xfrm>
            <a:off x="3154680" y="5349239"/>
            <a:ext cx="194311" cy="308612"/>
          </a:xfrm>
          <a:custGeom>
            <a:avLst/>
            <a:gdLst/>
            <a:ahLst/>
            <a:cxnLst/>
            <a:rect l="0" t="0" r="0" b="0"/>
            <a:pathLst>
              <a:path w="194311" h="308612">
                <a:moveTo>
                  <a:pt x="0" y="0"/>
                </a:moveTo>
                <a:lnTo>
                  <a:pt x="0" y="6068"/>
                </a:lnTo>
                <a:lnTo>
                  <a:pt x="1270" y="10395"/>
                </a:lnTo>
                <a:lnTo>
                  <a:pt x="3386" y="15821"/>
                </a:lnTo>
                <a:lnTo>
                  <a:pt x="6067" y="21977"/>
                </a:lnTo>
                <a:lnTo>
                  <a:pt x="9125" y="29891"/>
                </a:lnTo>
                <a:lnTo>
                  <a:pt x="15909" y="48845"/>
                </a:lnTo>
                <a:lnTo>
                  <a:pt x="19496" y="56694"/>
                </a:lnTo>
                <a:lnTo>
                  <a:pt x="23157" y="63196"/>
                </a:lnTo>
                <a:lnTo>
                  <a:pt x="26868" y="68801"/>
                </a:lnTo>
                <a:lnTo>
                  <a:pt x="30991" y="78415"/>
                </a:lnTo>
                <a:lnTo>
                  <a:pt x="32091" y="82756"/>
                </a:lnTo>
                <a:lnTo>
                  <a:pt x="34093" y="88191"/>
                </a:lnTo>
                <a:lnTo>
                  <a:pt x="36699" y="94354"/>
                </a:lnTo>
                <a:lnTo>
                  <a:pt x="39706" y="101003"/>
                </a:lnTo>
                <a:lnTo>
                  <a:pt x="46434" y="115164"/>
                </a:lnTo>
                <a:lnTo>
                  <a:pt x="50005" y="122496"/>
                </a:lnTo>
                <a:lnTo>
                  <a:pt x="54927" y="129924"/>
                </a:lnTo>
                <a:lnTo>
                  <a:pt x="60748" y="137416"/>
                </a:lnTo>
                <a:lnTo>
                  <a:pt x="67168" y="144951"/>
                </a:lnTo>
                <a:lnTo>
                  <a:pt x="75259" y="156324"/>
                </a:lnTo>
                <a:lnTo>
                  <a:pt x="84462" y="170257"/>
                </a:lnTo>
                <a:lnTo>
                  <a:pt x="94408" y="185894"/>
                </a:lnTo>
                <a:lnTo>
                  <a:pt x="102309" y="197590"/>
                </a:lnTo>
                <a:lnTo>
                  <a:pt x="108845" y="206657"/>
                </a:lnTo>
                <a:lnTo>
                  <a:pt x="114473" y="213971"/>
                </a:lnTo>
                <a:lnTo>
                  <a:pt x="119496" y="220117"/>
                </a:lnTo>
                <a:lnTo>
                  <a:pt x="124114" y="225485"/>
                </a:lnTo>
                <a:lnTo>
                  <a:pt x="128462" y="230333"/>
                </a:lnTo>
                <a:lnTo>
                  <a:pt x="132631" y="236106"/>
                </a:lnTo>
                <a:lnTo>
                  <a:pt x="136681" y="242494"/>
                </a:lnTo>
                <a:lnTo>
                  <a:pt x="140651" y="249293"/>
                </a:lnTo>
                <a:lnTo>
                  <a:pt x="144567" y="255096"/>
                </a:lnTo>
                <a:lnTo>
                  <a:pt x="148448" y="260234"/>
                </a:lnTo>
                <a:lnTo>
                  <a:pt x="152305" y="264929"/>
                </a:lnTo>
                <a:lnTo>
                  <a:pt x="156146" y="270600"/>
                </a:lnTo>
                <a:lnTo>
                  <a:pt x="159978" y="276920"/>
                </a:lnTo>
                <a:lnTo>
                  <a:pt x="169183" y="293178"/>
                </a:lnTo>
                <a:lnTo>
                  <a:pt x="172479" y="295782"/>
                </a:lnTo>
                <a:lnTo>
                  <a:pt x="177216" y="298788"/>
                </a:lnTo>
                <a:lnTo>
                  <a:pt x="194310" y="30861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245"/>
          <p:cNvSpPr/>
          <p:nvPr/>
        </p:nvSpPr>
        <p:spPr>
          <a:xfrm>
            <a:off x="3143250" y="5314950"/>
            <a:ext cx="228601" cy="411480"/>
          </a:xfrm>
          <a:custGeom>
            <a:avLst/>
            <a:gdLst/>
            <a:ahLst/>
            <a:cxnLst/>
            <a:rect l="0" t="0" r="0" b="0"/>
            <a:pathLst>
              <a:path w="228601" h="411480">
                <a:moveTo>
                  <a:pt x="228600" y="0"/>
                </a:moveTo>
                <a:lnTo>
                  <a:pt x="222532" y="18203"/>
                </a:lnTo>
                <a:lnTo>
                  <a:pt x="218204" y="27375"/>
                </a:lnTo>
                <a:lnTo>
                  <a:pt x="212779" y="37300"/>
                </a:lnTo>
                <a:lnTo>
                  <a:pt x="206623" y="47726"/>
                </a:lnTo>
                <a:lnTo>
                  <a:pt x="201248" y="57217"/>
                </a:lnTo>
                <a:lnTo>
                  <a:pt x="191890" y="74536"/>
                </a:lnTo>
                <a:lnTo>
                  <a:pt x="179481" y="98567"/>
                </a:lnTo>
                <a:lnTo>
                  <a:pt x="172994" y="113971"/>
                </a:lnTo>
                <a:lnTo>
                  <a:pt x="155626" y="158180"/>
                </a:lnTo>
                <a:lnTo>
                  <a:pt x="146930" y="177843"/>
                </a:lnTo>
                <a:lnTo>
                  <a:pt x="138593" y="194762"/>
                </a:lnTo>
                <a:lnTo>
                  <a:pt x="118111" y="233390"/>
                </a:lnTo>
                <a:lnTo>
                  <a:pt x="93745" y="281334"/>
                </a:lnTo>
                <a:lnTo>
                  <a:pt x="87896" y="291696"/>
                </a:lnTo>
                <a:lnTo>
                  <a:pt x="82728" y="299873"/>
                </a:lnTo>
                <a:lnTo>
                  <a:pt x="78012" y="306596"/>
                </a:lnTo>
                <a:lnTo>
                  <a:pt x="62612" y="330998"/>
                </a:lnTo>
                <a:lnTo>
                  <a:pt x="53171" y="346395"/>
                </a:lnTo>
                <a:lnTo>
                  <a:pt x="44337" y="359200"/>
                </a:lnTo>
                <a:lnTo>
                  <a:pt x="35908" y="370276"/>
                </a:lnTo>
                <a:lnTo>
                  <a:pt x="27749" y="380201"/>
                </a:lnTo>
                <a:lnTo>
                  <a:pt x="22309" y="388087"/>
                </a:lnTo>
                <a:lnTo>
                  <a:pt x="16265" y="400236"/>
                </a:lnTo>
                <a:lnTo>
                  <a:pt x="13383" y="403984"/>
                </a:lnTo>
                <a:lnTo>
                  <a:pt x="10192" y="406482"/>
                </a:lnTo>
                <a:lnTo>
                  <a:pt x="0" y="41147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246"/>
          <p:cNvSpPr/>
          <p:nvPr/>
        </p:nvSpPr>
        <p:spPr>
          <a:xfrm>
            <a:off x="3543300" y="5360669"/>
            <a:ext cx="262891" cy="68582"/>
          </a:xfrm>
          <a:custGeom>
            <a:avLst/>
            <a:gdLst/>
            <a:ahLst/>
            <a:cxnLst/>
            <a:rect l="0" t="0" r="0" b="0"/>
            <a:pathLst>
              <a:path w="262891" h="68582">
                <a:moveTo>
                  <a:pt x="0" y="68581"/>
                </a:moveTo>
                <a:lnTo>
                  <a:pt x="0" y="62513"/>
                </a:lnTo>
                <a:lnTo>
                  <a:pt x="1270" y="60726"/>
                </a:lnTo>
                <a:lnTo>
                  <a:pt x="3386" y="59534"/>
                </a:lnTo>
                <a:lnTo>
                  <a:pt x="6067" y="58739"/>
                </a:lnTo>
                <a:lnTo>
                  <a:pt x="9125" y="56940"/>
                </a:lnTo>
                <a:lnTo>
                  <a:pt x="12433" y="54470"/>
                </a:lnTo>
                <a:lnTo>
                  <a:pt x="15909" y="51553"/>
                </a:lnTo>
                <a:lnTo>
                  <a:pt x="19496" y="49609"/>
                </a:lnTo>
                <a:lnTo>
                  <a:pt x="23157" y="48313"/>
                </a:lnTo>
                <a:lnTo>
                  <a:pt x="26868" y="47449"/>
                </a:lnTo>
                <a:lnTo>
                  <a:pt x="31882" y="45603"/>
                </a:lnTo>
                <a:lnTo>
                  <a:pt x="37764" y="43102"/>
                </a:lnTo>
                <a:lnTo>
                  <a:pt x="51074" y="36937"/>
                </a:lnTo>
                <a:lnTo>
                  <a:pt x="65456" y="29963"/>
                </a:lnTo>
                <a:lnTo>
                  <a:pt x="72847" y="27595"/>
                </a:lnTo>
                <a:lnTo>
                  <a:pt x="80315" y="26017"/>
                </a:lnTo>
                <a:lnTo>
                  <a:pt x="87833" y="24965"/>
                </a:lnTo>
                <a:lnTo>
                  <a:pt x="94115" y="22994"/>
                </a:lnTo>
                <a:lnTo>
                  <a:pt x="99573" y="20409"/>
                </a:lnTo>
                <a:lnTo>
                  <a:pt x="104482" y="17416"/>
                </a:lnTo>
                <a:lnTo>
                  <a:pt x="110294" y="15421"/>
                </a:lnTo>
                <a:lnTo>
                  <a:pt x="116709" y="14091"/>
                </a:lnTo>
                <a:lnTo>
                  <a:pt x="123526" y="13204"/>
                </a:lnTo>
                <a:lnTo>
                  <a:pt x="130611" y="12613"/>
                </a:lnTo>
                <a:lnTo>
                  <a:pt x="137874" y="12219"/>
                </a:lnTo>
                <a:lnTo>
                  <a:pt x="145255" y="11956"/>
                </a:lnTo>
                <a:lnTo>
                  <a:pt x="173848" y="11586"/>
                </a:lnTo>
                <a:lnTo>
                  <a:pt x="188289" y="10264"/>
                </a:lnTo>
                <a:lnTo>
                  <a:pt x="205536" y="8113"/>
                </a:lnTo>
                <a:lnTo>
                  <a:pt x="26289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247"/>
          <p:cNvSpPr/>
          <p:nvPr/>
        </p:nvSpPr>
        <p:spPr>
          <a:xfrm>
            <a:off x="3554729" y="5463539"/>
            <a:ext cx="240031" cy="89852"/>
          </a:xfrm>
          <a:custGeom>
            <a:avLst/>
            <a:gdLst/>
            <a:ahLst/>
            <a:cxnLst/>
            <a:rect l="0" t="0" r="0" b="0"/>
            <a:pathLst>
              <a:path w="240031" h="89852">
                <a:moveTo>
                  <a:pt x="0" y="80011"/>
                </a:moveTo>
                <a:lnTo>
                  <a:pt x="6069" y="86078"/>
                </a:lnTo>
                <a:lnTo>
                  <a:pt x="9126" y="87865"/>
                </a:lnTo>
                <a:lnTo>
                  <a:pt x="15910" y="89851"/>
                </a:lnTo>
                <a:lnTo>
                  <a:pt x="20767" y="89111"/>
                </a:lnTo>
                <a:lnTo>
                  <a:pt x="26545" y="87348"/>
                </a:lnTo>
                <a:lnTo>
                  <a:pt x="32937" y="84902"/>
                </a:lnTo>
                <a:lnTo>
                  <a:pt x="38468" y="83272"/>
                </a:lnTo>
                <a:lnTo>
                  <a:pt x="43426" y="82184"/>
                </a:lnTo>
                <a:lnTo>
                  <a:pt x="48000" y="81460"/>
                </a:lnTo>
                <a:lnTo>
                  <a:pt x="52320" y="79707"/>
                </a:lnTo>
                <a:lnTo>
                  <a:pt x="56471" y="77268"/>
                </a:lnTo>
                <a:lnTo>
                  <a:pt x="60507" y="74372"/>
                </a:lnTo>
                <a:lnTo>
                  <a:pt x="64468" y="71172"/>
                </a:lnTo>
                <a:lnTo>
                  <a:pt x="68379" y="67768"/>
                </a:lnTo>
                <a:lnTo>
                  <a:pt x="72256" y="64229"/>
                </a:lnTo>
                <a:lnTo>
                  <a:pt x="85001" y="56789"/>
                </a:lnTo>
                <a:lnTo>
                  <a:pt x="126255" y="34977"/>
                </a:lnTo>
                <a:lnTo>
                  <a:pt x="145130" y="25858"/>
                </a:lnTo>
                <a:lnTo>
                  <a:pt x="161524" y="18509"/>
                </a:lnTo>
                <a:lnTo>
                  <a:pt x="176263" y="12339"/>
                </a:lnTo>
                <a:lnTo>
                  <a:pt x="188629" y="8227"/>
                </a:lnTo>
                <a:lnTo>
                  <a:pt x="199413" y="5484"/>
                </a:lnTo>
                <a:lnTo>
                  <a:pt x="209142" y="3657"/>
                </a:lnTo>
                <a:lnTo>
                  <a:pt x="216898" y="2438"/>
                </a:lnTo>
                <a:lnTo>
                  <a:pt x="223339" y="1625"/>
                </a:lnTo>
                <a:lnTo>
                  <a:pt x="24003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248"/>
          <p:cNvSpPr/>
          <p:nvPr/>
        </p:nvSpPr>
        <p:spPr>
          <a:xfrm>
            <a:off x="3897629" y="5224005"/>
            <a:ext cx="297015" cy="513855"/>
          </a:xfrm>
          <a:custGeom>
            <a:avLst/>
            <a:gdLst/>
            <a:ahLst/>
            <a:cxnLst/>
            <a:rect l="0" t="0" r="0" b="0"/>
            <a:pathLst>
              <a:path w="297015" h="513855">
                <a:moveTo>
                  <a:pt x="80011" y="33795"/>
                </a:moveTo>
                <a:lnTo>
                  <a:pt x="92146" y="21659"/>
                </a:lnTo>
                <a:lnTo>
                  <a:pt x="96991" y="18084"/>
                </a:lnTo>
                <a:lnTo>
                  <a:pt x="105761" y="14112"/>
                </a:lnTo>
                <a:lnTo>
                  <a:pt x="113892" y="12347"/>
                </a:lnTo>
                <a:lnTo>
                  <a:pt x="117838" y="11876"/>
                </a:lnTo>
                <a:lnTo>
                  <a:pt x="121739" y="10292"/>
                </a:lnTo>
                <a:lnTo>
                  <a:pt x="129460" y="5145"/>
                </a:lnTo>
                <a:lnTo>
                  <a:pt x="134567" y="3265"/>
                </a:lnTo>
                <a:lnTo>
                  <a:pt x="140511" y="2012"/>
                </a:lnTo>
                <a:lnTo>
                  <a:pt x="147015" y="1176"/>
                </a:lnTo>
                <a:lnTo>
                  <a:pt x="156430" y="619"/>
                </a:lnTo>
                <a:lnTo>
                  <a:pt x="180438" y="0"/>
                </a:lnTo>
                <a:lnTo>
                  <a:pt x="191412" y="1105"/>
                </a:lnTo>
                <a:lnTo>
                  <a:pt x="201268" y="3111"/>
                </a:lnTo>
                <a:lnTo>
                  <a:pt x="210379" y="5719"/>
                </a:lnTo>
                <a:lnTo>
                  <a:pt x="216453" y="8727"/>
                </a:lnTo>
                <a:lnTo>
                  <a:pt x="220502" y="12003"/>
                </a:lnTo>
                <a:lnTo>
                  <a:pt x="223202" y="15457"/>
                </a:lnTo>
                <a:lnTo>
                  <a:pt x="226271" y="17759"/>
                </a:lnTo>
                <a:lnTo>
                  <a:pt x="229588" y="19295"/>
                </a:lnTo>
                <a:lnTo>
                  <a:pt x="233069" y="20317"/>
                </a:lnTo>
                <a:lnTo>
                  <a:pt x="235389" y="22270"/>
                </a:lnTo>
                <a:lnTo>
                  <a:pt x="236936" y="24841"/>
                </a:lnTo>
                <a:lnTo>
                  <a:pt x="238656" y="31085"/>
                </a:lnTo>
                <a:lnTo>
                  <a:pt x="239623" y="43011"/>
                </a:lnTo>
                <a:lnTo>
                  <a:pt x="239849" y="55247"/>
                </a:lnTo>
                <a:lnTo>
                  <a:pt x="238640" y="60796"/>
                </a:lnTo>
                <a:lnTo>
                  <a:pt x="230870" y="75944"/>
                </a:lnTo>
                <a:lnTo>
                  <a:pt x="224106" y="88935"/>
                </a:lnTo>
                <a:lnTo>
                  <a:pt x="216714" y="99765"/>
                </a:lnTo>
                <a:lnTo>
                  <a:pt x="206706" y="113335"/>
                </a:lnTo>
                <a:lnTo>
                  <a:pt x="194954" y="128731"/>
                </a:lnTo>
                <a:lnTo>
                  <a:pt x="185850" y="141536"/>
                </a:lnTo>
                <a:lnTo>
                  <a:pt x="178510" y="152612"/>
                </a:lnTo>
                <a:lnTo>
                  <a:pt x="172347" y="162536"/>
                </a:lnTo>
                <a:lnTo>
                  <a:pt x="165698" y="171692"/>
                </a:lnTo>
                <a:lnTo>
                  <a:pt x="158726" y="180336"/>
                </a:lnTo>
                <a:lnTo>
                  <a:pt x="151537" y="188639"/>
                </a:lnTo>
                <a:lnTo>
                  <a:pt x="141665" y="197984"/>
                </a:lnTo>
                <a:lnTo>
                  <a:pt x="130003" y="208024"/>
                </a:lnTo>
                <a:lnTo>
                  <a:pt x="117149" y="218528"/>
                </a:lnTo>
                <a:lnTo>
                  <a:pt x="108579" y="226800"/>
                </a:lnTo>
                <a:lnTo>
                  <a:pt x="102867" y="233585"/>
                </a:lnTo>
                <a:lnTo>
                  <a:pt x="99058" y="239378"/>
                </a:lnTo>
                <a:lnTo>
                  <a:pt x="95249" y="243240"/>
                </a:lnTo>
                <a:lnTo>
                  <a:pt x="91439" y="245815"/>
                </a:lnTo>
                <a:lnTo>
                  <a:pt x="87630" y="247531"/>
                </a:lnTo>
                <a:lnTo>
                  <a:pt x="86360" y="249946"/>
                </a:lnTo>
                <a:lnTo>
                  <a:pt x="86783" y="252825"/>
                </a:lnTo>
                <a:lnTo>
                  <a:pt x="88336" y="256015"/>
                </a:lnTo>
                <a:lnTo>
                  <a:pt x="90641" y="258142"/>
                </a:lnTo>
                <a:lnTo>
                  <a:pt x="93447" y="259559"/>
                </a:lnTo>
                <a:lnTo>
                  <a:pt x="96588" y="260504"/>
                </a:lnTo>
                <a:lnTo>
                  <a:pt x="99952" y="259864"/>
                </a:lnTo>
                <a:lnTo>
                  <a:pt x="107077" y="255767"/>
                </a:lnTo>
                <a:lnTo>
                  <a:pt x="114477" y="253099"/>
                </a:lnTo>
                <a:lnTo>
                  <a:pt x="118228" y="252387"/>
                </a:lnTo>
                <a:lnTo>
                  <a:pt x="125783" y="248210"/>
                </a:lnTo>
                <a:lnTo>
                  <a:pt x="129575" y="245318"/>
                </a:lnTo>
                <a:lnTo>
                  <a:pt x="134644" y="243391"/>
                </a:lnTo>
                <a:lnTo>
                  <a:pt x="140562" y="242105"/>
                </a:lnTo>
                <a:lnTo>
                  <a:pt x="147049" y="241249"/>
                </a:lnTo>
                <a:lnTo>
                  <a:pt x="153913" y="239407"/>
                </a:lnTo>
                <a:lnTo>
                  <a:pt x="161029" y="236910"/>
                </a:lnTo>
                <a:lnTo>
                  <a:pt x="168313" y="233975"/>
                </a:lnTo>
                <a:lnTo>
                  <a:pt x="175709" y="232018"/>
                </a:lnTo>
                <a:lnTo>
                  <a:pt x="183179" y="230713"/>
                </a:lnTo>
                <a:lnTo>
                  <a:pt x="190700" y="229843"/>
                </a:lnTo>
                <a:lnTo>
                  <a:pt x="199523" y="227994"/>
                </a:lnTo>
                <a:lnTo>
                  <a:pt x="209216" y="225491"/>
                </a:lnTo>
                <a:lnTo>
                  <a:pt x="219487" y="222552"/>
                </a:lnTo>
                <a:lnTo>
                  <a:pt x="230145" y="221862"/>
                </a:lnTo>
                <a:lnTo>
                  <a:pt x="241060" y="222673"/>
                </a:lnTo>
                <a:lnTo>
                  <a:pt x="252147" y="224484"/>
                </a:lnTo>
                <a:lnTo>
                  <a:pt x="260808" y="225691"/>
                </a:lnTo>
                <a:lnTo>
                  <a:pt x="267852" y="226495"/>
                </a:lnTo>
                <a:lnTo>
                  <a:pt x="273819" y="227032"/>
                </a:lnTo>
                <a:lnTo>
                  <a:pt x="277796" y="228659"/>
                </a:lnTo>
                <a:lnTo>
                  <a:pt x="280448" y="231014"/>
                </a:lnTo>
                <a:lnTo>
                  <a:pt x="284664" y="237018"/>
                </a:lnTo>
                <a:lnTo>
                  <a:pt x="290771" y="243919"/>
                </a:lnTo>
                <a:lnTo>
                  <a:pt x="292907" y="247538"/>
                </a:lnTo>
                <a:lnTo>
                  <a:pt x="295281" y="254945"/>
                </a:lnTo>
                <a:lnTo>
                  <a:pt x="296336" y="265857"/>
                </a:lnTo>
                <a:lnTo>
                  <a:pt x="296806" y="277903"/>
                </a:lnTo>
                <a:lnTo>
                  <a:pt x="297014" y="287491"/>
                </a:lnTo>
                <a:lnTo>
                  <a:pt x="293720" y="299372"/>
                </a:lnTo>
                <a:lnTo>
                  <a:pt x="289292" y="313119"/>
                </a:lnTo>
                <a:lnTo>
                  <a:pt x="287325" y="327695"/>
                </a:lnTo>
                <a:lnTo>
                  <a:pt x="284260" y="335138"/>
                </a:lnTo>
                <a:lnTo>
                  <a:pt x="279677" y="342640"/>
                </a:lnTo>
                <a:lnTo>
                  <a:pt x="274081" y="350182"/>
                </a:lnTo>
                <a:lnTo>
                  <a:pt x="269081" y="357750"/>
                </a:lnTo>
                <a:lnTo>
                  <a:pt x="260139" y="372931"/>
                </a:lnTo>
                <a:lnTo>
                  <a:pt x="254706" y="379266"/>
                </a:lnTo>
                <a:lnTo>
                  <a:pt x="248544" y="384759"/>
                </a:lnTo>
                <a:lnTo>
                  <a:pt x="241897" y="389691"/>
                </a:lnTo>
                <a:lnTo>
                  <a:pt x="236194" y="395519"/>
                </a:lnTo>
                <a:lnTo>
                  <a:pt x="231123" y="401944"/>
                </a:lnTo>
                <a:lnTo>
                  <a:pt x="226472" y="408767"/>
                </a:lnTo>
                <a:lnTo>
                  <a:pt x="220832" y="414586"/>
                </a:lnTo>
                <a:lnTo>
                  <a:pt x="214532" y="419736"/>
                </a:lnTo>
                <a:lnTo>
                  <a:pt x="207791" y="424438"/>
                </a:lnTo>
                <a:lnTo>
                  <a:pt x="199487" y="431384"/>
                </a:lnTo>
                <a:lnTo>
                  <a:pt x="190142" y="439824"/>
                </a:lnTo>
                <a:lnTo>
                  <a:pt x="180101" y="449261"/>
                </a:lnTo>
                <a:lnTo>
                  <a:pt x="168328" y="458092"/>
                </a:lnTo>
                <a:lnTo>
                  <a:pt x="155399" y="466520"/>
                </a:lnTo>
                <a:lnTo>
                  <a:pt x="141699" y="474678"/>
                </a:lnTo>
                <a:lnTo>
                  <a:pt x="131297" y="481387"/>
                </a:lnTo>
                <a:lnTo>
                  <a:pt x="123091" y="487130"/>
                </a:lnTo>
                <a:lnTo>
                  <a:pt x="116351" y="492228"/>
                </a:lnTo>
                <a:lnTo>
                  <a:pt x="105508" y="496897"/>
                </a:lnTo>
                <a:lnTo>
                  <a:pt x="91929" y="501279"/>
                </a:lnTo>
                <a:lnTo>
                  <a:pt x="76526" y="505471"/>
                </a:lnTo>
                <a:lnTo>
                  <a:pt x="64988" y="508265"/>
                </a:lnTo>
                <a:lnTo>
                  <a:pt x="56025" y="510128"/>
                </a:lnTo>
                <a:lnTo>
                  <a:pt x="48780" y="511370"/>
                </a:lnTo>
                <a:lnTo>
                  <a:pt x="42680" y="512198"/>
                </a:lnTo>
                <a:lnTo>
                  <a:pt x="37344" y="512751"/>
                </a:lnTo>
                <a:lnTo>
                  <a:pt x="32516" y="513118"/>
                </a:lnTo>
                <a:lnTo>
                  <a:pt x="23765" y="513528"/>
                </a:lnTo>
                <a:lnTo>
                  <a:pt x="15643" y="513709"/>
                </a:lnTo>
                <a:lnTo>
                  <a:pt x="0" y="51385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249"/>
          <p:cNvSpPr/>
          <p:nvPr/>
        </p:nvSpPr>
        <p:spPr>
          <a:xfrm>
            <a:off x="4217981" y="5248204"/>
            <a:ext cx="342434" cy="430757"/>
          </a:xfrm>
          <a:custGeom>
            <a:avLst/>
            <a:gdLst/>
            <a:ahLst/>
            <a:cxnLst/>
            <a:rect l="0" t="0" r="0" b="0"/>
            <a:pathLst>
              <a:path w="342434" h="430757">
                <a:moveTo>
                  <a:pt x="113989" y="32455"/>
                </a:moveTo>
                <a:lnTo>
                  <a:pt x="113989" y="50658"/>
                </a:lnTo>
                <a:lnTo>
                  <a:pt x="112719" y="56021"/>
                </a:lnTo>
                <a:lnTo>
                  <a:pt x="110602" y="59596"/>
                </a:lnTo>
                <a:lnTo>
                  <a:pt x="107921" y="61979"/>
                </a:lnTo>
                <a:lnTo>
                  <a:pt x="106133" y="66108"/>
                </a:lnTo>
                <a:lnTo>
                  <a:pt x="104147" y="77469"/>
                </a:lnTo>
                <a:lnTo>
                  <a:pt x="103264" y="87598"/>
                </a:lnTo>
                <a:lnTo>
                  <a:pt x="103029" y="92077"/>
                </a:lnTo>
                <a:lnTo>
                  <a:pt x="101603" y="96333"/>
                </a:lnTo>
                <a:lnTo>
                  <a:pt x="86691" y="122225"/>
                </a:lnTo>
                <a:lnTo>
                  <a:pt x="75703" y="143580"/>
                </a:lnTo>
                <a:lnTo>
                  <a:pt x="73224" y="150988"/>
                </a:lnTo>
                <a:lnTo>
                  <a:pt x="71573" y="158467"/>
                </a:lnTo>
                <a:lnTo>
                  <a:pt x="70471" y="165994"/>
                </a:lnTo>
                <a:lnTo>
                  <a:pt x="67197" y="174821"/>
                </a:lnTo>
                <a:lnTo>
                  <a:pt x="62474" y="184516"/>
                </a:lnTo>
                <a:lnTo>
                  <a:pt x="56785" y="194789"/>
                </a:lnTo>
                <a:lnTo>
                  <a:pt x="50453" y="209258"/>
                </a:lnTo>
                <a:lnTo>
                  <a:pt x="43692" y="226524"/>
                </a:lnTo>
                <a:lnTo>
                  <a:pt x="36644" y="245654"/>
                </a:lnTo>
                <a:lnTo>
                  <a:pt x="31946" y="260948"/>
                </a:lnTo>
                <a:lnTo>
                  <a:pt x="28813" y="273684"/>
                </a:lnTo>
                <a:lnTo>
                  <a:pt x="26725" y="284714"/>
                </a:lnTo>
                <a:lnTo>
                  <a:pt x="22793" y="294608"/>
                </a:lnTo>
                <a:lnTo>
                  <a:pt x="17632" y="303744"/>
                </a:lnTo>
                <a:lnTo>
                  <a:pt x="11651" y="312374"/>
                </a:lnTo>
                <a:lnTo>
                  <a:pt x="7663" y="320668"/>
                </a:lnTo>
                <a:lnTo>
                  <a:pt x="5005" y="328737"/>
                </a:lnTo>
                <a:lnTo>
                  <a:pt x="3233" y="336656"/>
                </a:lnTo>
                <a:lnTo>
                  <a:pt x="1264" y="348843"/>
                </a:lnTo>
                <a:lnTo>
                  <a:pt x="389" y="358492"/>
                </a:lnTo>
                <a:lnTo>
                  <a:pt x="0" y="367014"/>
                </a:lnTo>
                <a:lnTo>
                  <a:pt x="3214" y="378421"/>
                </a:lnTo>
                <a:lnTo>
                  <a:pt x="5849" y="385019"/>
                </a:lnTo>
                <a:lnTo>
                  <a:pt x="10145" y="390688"/>
                </a:lnTo>
                <a:lnTo>
                  <a:pt x="15550" y="395737"/>
                </a:lnTo>
                <a:lnTo>
                  <a:pt x="21693" y="400374"/>
                </a:lnTo>
                <a:lnTo>
                  <a:pt x="31905" y="405524"/>
                </a:lnTo>
                <a:lnTo>
                  <a:pt x="36406" y="406898"/>
                </a:lnTo>
                <a:lnTo>
                  <a:pt x="44794" y="411811"/>
                </a:lnTo>
                <a:lnTo>
                  <a:pt x="48809" y="414899"/>
                </a:lnTo>
                <a:lnTo>
                  <a:pt x="56656" y="418331"/>
                </a:lnTo>
                <a:lnTo>
                  <a:pt x="65647" y="421125"/>
                </a:lnTo>
                <a:lnTo>
                  <a:pt x="71602" y="423649"/>
                </a:lnTo>
                <a:lnTo>
                  <a:pt x="78111" y="426601"/>
                </a:lnTo>
                <a:lnTo>
                  <a:pt x="84990" y="428569"/>
                </a:lnTo>
                <a:lnTo>
                  <a:pt x="92116" y="429881"/>
                </a:lnTo>
                <a:lnTo>
                  <a:pt x="99407" y="430756"/>
                </a:lnTo>
                <a:lnTo>
                  <a:pt x="113157" y="428799"/>
                </a:lnTo>
                <a:lnTo>
                  <a:pt x="131214" y="424955"/>
                </a:lnTo>
                <a:lnTo>
                  <a:pt x="152142" y="419851"/>
                </a:lnTo>
                <a:lnTo>
                  <a:pt x="168634" y="415179"/>
                </a:lnTo>
                <a:lnTo>
                  <a:pt x="182169" y="410795"/>
                </a:lnTo>
                <a:lnTo>
                  <a:pt x="205251" y="402536"/>
                </a:lnTo>
                <a:lnTo>
                  <a:pt x="228210" y="394632"/>
                </a:lnTo>
                <a:lnTo>
                  <a:pt x="235856" y="390747"/>
                </a:lnTo>
                <a:lnTo>
                  <a:pt x="240953" y="386886"/>
                </a:lnTo>
                <a:lnTo>
                  <a:pt x="244352" y="383043"/>
                </a:lnTo>
                <a:lnTo>
                  <a:pt x="250428" y="377940"/>
                </a:lnTo>
                <a:lnTo>
                  <a:pt x="258288" y="371999"/>
                </a:lnTo>
                <a:lnTo>
                  <a:pt x="267338" y="365497"/>
                </a:lnTo>
                <a:lnTo>
                  <a:pt x="273371" y="358624"/>
                </a:lnTo>
                <a:lnTo>
                  <a:pt x="277394" y="351501"/>
                </a:lnTo>
                <a:lnTo>
                  <a:pt x="280075" y="344212"/>
                </a:lnTo>
                <a:lnTo>
                  <a:pt x="284403" y="338083"/>
                </a:lnTo>
                <a:lnTo>
                  <a:pt x="289828" y="332727"/>
                </a:lnTo>
                <a:lnTo>
                  <a:pt x="295985" y="327887"/>
                </a:lnTo>
                <a:lnTo>
                  <a:pt x="300090" y="323390"/>
                </a:lnTo>
                <a:lnTo>
                  <a:pt x="302826" y="319122"/>
                </a:lnTo>
                <a:lnTo>
                  <a:pt x="307136" y="308452"/>
                </a:lnTo>
                <a:lnTo>
                  <a:pt x="313285" y="291010"/>
                </a:lnTo>
                <a:lnTo>
                  <a:pt x="316703" y="283566"/>
                </a:lnTo>
                <a:lnTo>
                  <a:pt x="323887" y="271907"/>
                </a:lnTo>
                <a:lnTo>
                  <a:pt x="327927" y="259105"/>
                </a:lnTo>
                <a:lnTo>
                  <a:pt x="329004" y="252135"/>
                </a:lnTo>
                <a:lnTo>
                  <a:pt x="330992" y="244949"/>
                </a:lnTo>
                <a:lnTo>
                  <a:pt x="333588" y="237618"/>
                </a:lnTo>
                <a:lnTo>
                  <a:pt x="336588" y="230190"/>
                </a:lnTo>
                <a:lnTo>
                  <a:pt x="338588" y="222698"/>
                </a:lnTo>
                <a:lnTo>
                  <a:pt x="339921" y="215164"/>
                </a:lnTo>
                <a:lnTo>
                  <a:pt x="340811" y="207601"/>
                </a:lnTo>
                <a:lnTo>
                  <a:pt x="341798" y="195811"/>
                </a:lnTo>
                <a:lnTo>
                  <a:pt x="342237" y="185068"/>
                </a:lnTo>
                <a:lnTo>
                  <a:pt x="342433" y="171827"/>
                </a:lnTo>
                <a:lnTo>
                  <a:pt x="341215" y="159660"/>
                </a:lnTo>
                <a:lnTo>
                  <a:pt x="339133" y="143928"/>
                </a:lnTo>
                <a:lnTo>
                  <a:pt x="336475" y="125821"/>
                </a:lnTo>
                <a:lnTo>
                  <a:pt x="333433" y="112479"/>
                </a:lnTo>
                <a:lnTo>
                  <a:pt x="330135" y="102315"/>
                </a:lnTo>
                <a:lnTo>
                  <a:pt x="326666" y="94268"/>
                </a:lnTo>
                <a:lnTo>
                  <a:pt x="319425" y="78554"/>
                </a:lnTo>
                <a:lnTo>
                  <a:pt x="315717" y="70808"/>
                </a:lnTo>
                <a:lnTo>
                  <a:pt x="310704" y="64374"/>
                </a:lnTo>
                <a:lnTo>
                  <a:pt x="304822" y="58814"/>
                </a:lnTo>
                <a:lnTo>
                  <a:pt x="298361" y="53838"/>
                </a:lnTo>
                <a:lnTo>
                  <a:pt x="291513" y="47980"/>
                </a:lnTo>
                <a:lnTo>
                  <a:pt x="284408" y="41535"/>
                </a:lnTo>
                <a:lnTo>
                  <a:pt x="265660" y="23716"/>
                </a:lnTo>
                <a:lnTo>
                  <a:pt x="260823" y="19009"/>
                </a:lnTo>
                <a:lnTo>
                  <a:pt x="256328" y="15871"/>
                </a:lnTo>
                <a:lnTo>
                  <a:pt x="247947" y="12385"/>
                </a:lnTo>
                <a:lnTo>
                  <a:pt x="223954" y="4354"/>
                </a:lnTo>
                <a:lnTo>
                  <a:pt x="215238" y="2291"/>
                </a:lnTo>
                <a:lnTo>
                  <a:pt x="206888" y="916"/>
                </a:lnTo>
                <a:lnTo>
                  <a:pt x="198782" y="0"/>
                </a:lnTo>
                <a:lnTo>
                  <a:pt x="188298" y="658"/>
                </a:lnTo>
                <a:lnTo>
                  <a:pt x="176228" y="2367"/>
                </a:lnTo>
                <a:lnTo>
                  <a:pt x="91128" y="959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3" grpId="0"/>
      <p:bldP spid="1229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Practice proof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b="1"/>
              <a:t>Given: </a:t>
            </a:r>
            <a:r>
              <a:rPr lang="en-US"/>
              <a:t>Parallelogram with diagonals AC</a:t>
            </a:r>
          </a:p>
          <a:p>
            <a:r>
              <a:rPr lang="en-US"/>
              <a:t>and DB.</a:t>
            </a:r>
          </a:p>
          <a:p>
            <a:r>
              <a:rPr lang="en-US" b="1"/>
              <a:t>Prove: </a:t>
            </a:r>
            <a:r>
              <a:rPr lang="en-US"/>
              <a:t>AC and DB bisect each other.</a:t>
            </a:r>
          </a:p>
        </p:txBody>
      </p:sp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71600" y="3886200"/>
            <a:ext cx="4083050" cy="22161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sp>
        <p:nvSpPr>
          <p:cNvPr id="5" name="SMARTPenAnnotation218"/>
          <p:cNvSpPr/>
          <p:nvPr/>
        </p:nvSpPr>
        <p:spPr>
          <a:xfrm>
            <a:off x="3406297" y="4126229"/>
            <a:ext cx="388463" cy="308611"/>
          </a:xfrm>
          <a:custGeom>
            <a:avLst/>
            <a:gdLst/>
            <a:ahLst/>
            <a:cxnLst/>
            <a:rect l="0" t="0" r="0" b="0"/>
            <a:pathLst>
              <a:path w="388463" h="308611">
                <a:moveTo>
                  <a:pt x="388462" y="0"/>
                </a:moveTo>
                <a:lnTo>
                  <a:pt x="382395" y="6068"/>
                </a:lnTo>
                <a:lnTo>
                  <a:pt x="379337" y="7856"/>
                </a:lnTo>
                <a:lnTo>
                  <a:pt x="367697" y="11642"/>
                </a:lnTo>
                <a:lnTo>
                  <a:pt x="361919" y="14111"/>
                </a:lnTo>
                <a:lnTo>
                  <a:pt x="349995" y="18972"/>
                </a:lnTo>
                <a:lnTo>
                  <a:pt x="340463" y="21132"/>
                </a:lnTo>
                <a:lnTo>
                  <a:pt x="331993" y="22092"/>
                </a:lnTo>
                <a:lnTo>
                  <a:pt x="327956" y="22348"/>
                </a:lnTo>
                <a:lnTo>
                  <a:pt x="316697" y="26020"/>
                </a:lnTo>
                <a:lnTo>
                  <a:pt x="310139" y="28777"/>
                </a:lnTo>
                <a:lnTo>
                  <a:pt x="299465" y="31840"/>
                </a:lnTo>
                <a:lnTo>
                  <a:pt x="294841" y="32657"/>
                </a:lnTo>
                <a:lnTo>
                  <a:pt x="286316" y="36951"/>
                </a:lnTo>
                <a:lnTo>
                  <a:pt x="276563" y="43988"/>
                </a:lnTo>
                <a:lnTo>
                  <a:pt x="268143" y="45836"/>
                </a:lnTo>
                <a:lnTo>
                  <a:pt x="238468" y="51275"/>
                </a:lnTo>
                <a:lnTo>
                  <a:pt x="224966" y="55774"/>
                </a:lnTo>
                <a:lnTo>
                  <a:pt x="213425" y="61313"/>
                </a:lnTo>
                <a:lnTo>
                  <a:pt x="203191" y="67545"/>
                </a:lnTo>
                <a:lnTo>
                  <a:pt x="195098" y="71700"/>
                </a:lnTo>
                <a:lnTo>
                  <a:pt x="188433" y="74471"/>
                </a:lnTo>
                <a:lnTo>
                  <a:pt x="177641" y="77548"/>
                </a:lnTo>
                <a:lnTo>
                  <a:pt x="168611" y="78916"/>
                </a:lnTo>
                <a:lnTo>
                  <a:pt x="164425" y="80551"/>
                </a:lnTo>
                <a:lnTo>
                  <a:pt x="156387" y="85754"/>
                </a:lnTo>
                <a:lnTo>
                  <a:pt x="145195" y="92300"/>
                </a:lnTo>
                <a:lnTo>
                  <a:pt x="138654" y="95823"/>
                </a:lnTo>
                <a:lnTo>
                  <a:pt x="128000" y="99739"/>
                </a:lnTo>
                <a:lnTo>
                  <a:pt x="117761" y="102748"/>
                </a:lnTo>
                <a:lnTo>
                  <a:pt x="111475" y="105329"/>
                </a:lnTo>
                <a:lnTo>
                  <a:pt x="104744" y="108320"/>
                </a:lnTo>
                <a:lnTo>
                  <a:pt x="93879" y="115029"/>
                </a:lnTo>
                <a:lnTo>
                  <a:pt x="89203" y="118596"/>
                </a:lnTo>
                <a:lnTo>
                  <a:pt x="80622" y="122560"/>
                </a:lnTo>
                <a:lnTo>
                  <a:pt x="76555" y="123617"/>
                </a:lnTo>
                <a:lnTo>
                  <a:pt x="68650" y="128178"/>
                </a:lnTo>
                <a:lnTo>
                  <a:pt x="64765" y="131172"/>
                </a:lnTo>
                <a:lnTo>
                  <a:pt x="59634" y="133168"/>
                </a:lnTo>
                <a:lnTo>
                  <a:pt x="53673" y="134499"/>
                </a:lnTo>
                <a:lnTo>
                  <a:pt x="47160" y="135386"/>
                </a:lnTo>
                <a:lnTo>
                  <a:pt x="36536" y="139759"/>
                </a:lnTo>
                <a:lnTo>
                  <a:pt x="27581" y="144665"/>
                </a:lnTo>
                <a:lnTo>
                  <a:pt x="16669" y="147427"/>
                </a:lnTo>
                <a:lnTo>
                  <a:pt x="13671" y="148074"/>
                </a:lnTo>
                <a:lnTo>
                  <a:pt x="2542" y="157569"/>
                </a:lnTo>
                <a:lnTo>
                  <a:pt x="1642" y="158386"/>
                </a:lnTo>
                <a:lnTo>
                  <a:pt x="1042" y="160201"/>
                </a:lnTo>
                <a:lnTo>
                  <a:pt x="0" y="169718"/>
                </a:lnTo>
                <a:lnTo>
                  <a:pt x="3299" y="174067"/>
                </a:lnTo>
                <a:lnTo>
                  <a:pt x="8999" y="181504"/>
                </a:lnTo>
                <a:lnTo>
                  <a:pt x="12297" y="187042"/>
                </a:lnTo>
                <a:lnTo>
                  <a:pt x="15765" y="193275"/>
                </a:lnTo>
                <a:lnTo>
                  <a:pt x="19348" y="197430"/>
                </a:lnTo>
                <a:lnTo>
                  <a:pt x="23006" y="200201"/>
                </a:lnTo>
                <a:lnTo>
                  <a:pt x="30457" y="204548"/>
                </a:lnTo>
                <a:lnTo>
                  <a:pt x="38003" y="210714"/>
                </a:lnTo>
                <a:lnTo>
                  <a:pt x="48976" y="217688"/>
                </a:lnTo>
                <a:lnTo>
                  <a:pt x="55458" y="221325"/>
                </a:lnTo>
                <a:lnTo>
                  <a:pt x="63590" y="225020"/>
                </a:lnTo>
                <a:lnTo>
                  <a:pt x="72821" y="228754"/>
                </a:lnTo>
                <a:lnTo>
                  <a:pt x="82784" y="232513"/>
                </a:lnTo>
                <a:lnTo>
                  <a:pt x="91967" y="236289"/>
                </a:lnTo>
                <a:lnTo>
                  <a:pt x="100629" y="240076"/>
                </a:lnTo>
                <a:lnTo>
                  <a:pt x="117027" y="247671"/>
                </a:lnTo>
                <a:lnTo>
                  <a:pt x="132781" y="255279"/>
                </a:lnTo>
                <a:lnTo>
                  <a:pt x="144863" y="259507"/>
                </a:lnTo>
                <a:lnTo>
                  <a:pt x="149863" y="260635"/>
                </a:lnTo>
                <a:lnTo>
                  <a:pt x="158805" y="265275"/>
                </a:lnTo>
                <a:lnTo>
                  <a:pt x="168283" y="271570"/>
                </a:lnTo>
                <a:lnTo>
                  <a:pt x="174366" y="275027"/>
                </a:lnTo>
                <a:lnTo>
                  <a:pt x="180961" y="278601"/>
                </a:lnTo>
                <a:lnTo>
                  <a:pt x="191677" y="282573"/>
                </a:lnTo>
                <a:lnTo>
                  <a:pt x="196312" y="283632"/>
                </a:lnTo>
                <a:lnTo>
                  <a:pt x="199402" y="285609"/>
                </a:lnTo>
                <a:lnTo>
                  <a:pt x="201462" y="288196"/>
                </a:lnTo>
                <a:lnTo>
                  <a:pt x="202836" y="291191"/>
                </a:lnTo>
                <a:lnTo>
                  <a:pt x="205021" y="293187"/>
                </a:lnTo>
                <a:lnTo>
                  <a:pt x="207748" y="294518"/>
                </a:lnTo>
                <a:lnTo>
                  <a:pt x="210836" y="295406"/>
                </a:lnTo>
                <a:lnTo>
                  <a:pt x="217654" y="299778"/>
                </a:lnTo>
                <a:lnTo>
                  <a:pt x="228443" y="30861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219"/>
          <p:cNvSpPr/>
          <p:nvPr/>
        </p:nvSpPr>
        <p:spPr>
          <a:xfrm>
            <a:off x="2869013" y="5623559"/>
            <a:ext cx="434258" cy="331471"/>
          </a:xfrm>
          <a:custGeom>
            <a:avLst/>
            <a:gdLst/>
            <a:ahLst/>
            <a:cxnLst/>
            <a:rect l="0" t="0" r="0" b="0"/>
            <a:pathLst>
              <a:path w="434258" h="331471">
                <a:moveTo>
                  <a:pt x="434257" y="0"/>
                </a:moveTo>
                <a:lnTo>
                  <a:pt x="366877" y="0"/>
                </a:lnTo>
                <a:lnTo>
                  <a:pt x="343617" y="1270"/>
                </a:lnTo>
                <a:lnTo>
                  <a:pt x="247866" y="9047"/>
                </a:lnTo>
                <a:lnTo>
                  <a:pt x="233796" y="9842"/>
                </a:lnTo>
                <a:lnTo>
                  <a:pt x="221876" y="11641"/>
                </a:lnTo>
                <a:lnTo>
                  <a:pt x="211390" y="14111"/>
                </a:lnTo>
                <a:lnTo>
                  <a:pt x="201859" y="17028"/>
                </a:lnTo>
                <a:lnTo>
                  <a:pt x="186615" y="20242"/>
                </a:lnTo>
                <a:lnTo>
                  <a:pt x="167562" y="23655"/>
                </a:lnTo>
                <a:lnTo>
                  <a:pt x="145970" y="27200"/>
                </a:lnTo>
                <a:lnTo>
                  <a:pt x="130306" y="30834"/>
                </a:lnTo>
                <a:lnTo>
                  <a:pt x="118593" y="34526"/>
                </a:lnTo>
                <a:lnTo>
                  <a:pt x="109514" y="38257"/>
                </a:lnTo>
                <a:lnTo>
                  <a:pt x="100921" y="42015"/>
                </a:lnTo>
                <a:lnTo>
                  <a:pt x="84601" y="49577"/>
                </a:lnTo>
                <a:lnTo>
                  <a:pt x="72268" y="53785"/>
                </a:lnTo>
                <a:lnTo>
                  <a:pt x="62552" y="55654"/>
                </a:lnTo>
                <a:lnTo>
                  <a:pt x="54001" y="56486"/>
                </a:lnTo>
                <a:lnTo>
                  <a:pt x="47403" y="57977"/>
                </a:lnTo>
                <a:lnTo>
                  <a:pt x="39194" y="60242"/>
                </a:lnTo>
                <a:lnTo>
                  <a:pt x="29912" y="63021"/>
                </a:lnTo>
                <a:lnTo>
                  <a:pt x="22453" y="64874"/>
                </a:lnTo>
                <a:lnTo>
                  <a:pt x="10780" y="66933"/>
                </a:lnTo>
                <a:lnTo>
                  <a:pt x="7158" y="68752"/>
                </a:lnTo>
                <a:lnTo>
                  <a:pt x="4744" y="71235"/>
                </a:lnTo>
                <a:lnTo>
                  <a:pt x="3135" y="74161"/>
                </a:lnTo>
                <a:lnTo>
                  <a:pt x="1347" y="80797"/>
                </a:lnTo>
                <a:lnTo>
                  <a:pt x="199" y="89338"/>
                </a:lnTo>
                <a:lnTo>
                  <a:pt x="0" y="96886"/>
                </a:lnTo>
                <a:lnTo>
                  <a:pt x="1242" y="100150"/>
                </a:lnTo>
                <a:lnTo>
                  <a:pt x="6009" y="107165"/>
                </a:lnTo>
                <a:lnTo>
                  <a:pt x="8974" y="114516"/>
                </a:lnTo>
                <a:lnTo>
                  <a:pt x="9765" y="118254"/>
                </a:lnTo>
                <a:lnTo>
                  <a:pt x="14030" y="125794"/>
                </a:lnTo>
                <a:lnTo>
                  <a:pt x="16946" y="129583"/>
                </a:lnTo>
                <a:lnTo>
                  <a:pt x="21429" y="137189"/>
                </a:lnTo>
                <a:lnTo>
                  <a:pt x="26959" y="147339"/>
                </a:lnTo>
                <a:lnTo>
                  <a:pt x="33184" y="159187"/>
                </a:lnTo>
                <a:lnTo>
                  <a:pt x="38605" y="168355"/>
                </a:lnTo>
                <a:lnTo>
                  <a:pt x="43489" y="175737"/>
                </a:lnTo>
                <a:lnTo>
                  <a:pt x="48015" y="181928"/>
                </a:lnTo>
                <a:lnTo>
                  <a:pt x="52302" y="186055"/>
                </a:lnTo>
                <a:lnTo>
                  <a:pt x="56430" y="188807"/>
                </a:lnTo>
                <a:lnTo>
                  <a:pt x="60452" y="190641"/>
                </a:lnTo>
                <a:lnTo>
                  <a:pt x="63134" y="193135"/>
                </a:lnTo>
                <a:lnTo>
                  <a:pt x="64922" y="196066"/>
                </a:lnTo>
                <a:lnTo>
                  <a:pt x="66113" y="199291"/>
                </a:lnTo>
                <a:lnTo>
                  <a:pt x="70824" y="206261"/>
                </a:lnTo>
                <a:lnTo>
                  <a:pt x="78421" y="214862"/>
                </a:lnTo>
                <a:lnTo>
                  <a:pt x="95708" y="232714"/>
                </a:lnTo>
                <a:lnTo>
                  <a:pt x="105144" y="242282"/>
                </a:lnTo>
                <a:lnTo>
                  <a:pt x="109438" y="245342"/>
                </a:lnTo>
                <a:lnTo>
                  <a:pt x="121550" y="250918"/>
                </a:lnTo>
                <a:lnTo>
                  <a:pt x="129329" y="256723"/>
                </a:lnTo>
                <a:lnTo>
                  <a:pt x="131912" y="260048"/>
                </a:lnTo>
                <a:lnTo>
                  <a:pt x="133633" y="263536"/>
                </a:lnTo>
                <a:lnTo>
                  <a:pt x="134781" y="267131"/>
                </a:lnTo>
                <a:lnTo>
                  <a:pt x="139443" y="274511"/>
                </a:lnTo>
                <a:lnTo>
                  <a:pt x="142464" y="278259"/>
                </a:lnTo>
                <a:lnTo>
                  <a:pt x="152594" y="285808"/>
                </a:lnTo>
                <a:lnTo>
                  <a:pt x="164293" y="293396"/>
                </a:lnTo>
                <a:lnTo>
                  <a:pt x="176750" y="303538"/>
                </a:lnTo>
                <a:lnTo>
                  <a:pt x="184989" y="310995"/>
                </a:lnTo>
                <a:lnTo>
                  <a:pt x="205657" y="33147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220"/>
          <p:cNvSpPr/>
          <p:nvPr/>
        </p:nvSpPr>
        <p:spPr>
          <a:xfrm>
            <a:off x="1772591" y="5121416"/>
            <a:ext cx="272891" cy="319264"/>
          </a:xfrm>
          <a:custGeom>
            <a:avLst/>
            <a:gdLst/>
            <a:ahLst/>
            <a:cxnLst/>
            <a:rect l="0" t="0" r="0" b="0"/>
            <a:pathLst>
              <a:path w="272891" h="319264">
                <a:moveTo>
                  <a:pt x="21919" y="273543"/>
                </a:moveTo>
                <a:lnTo>
                  <a:pt x="0" y="273543"/>
                </a:lnTo>
                <a:lnTo>
                  <a:pt x="5405" y="273543"/>
                </a:lnTo>
                <a:lnTo>
                  <a:pt x="7100" y="272273"/>
                </a:lnTo>
                <a:lnTo>
                  <a:pt x="8229" y="270157"/>
                </a:lnTo>
                <a:lnTo>
                  <a:pt x="8982" y="267476"/>
                </a:lnTo>
                <a:lnTo>
                  <a:pt x="13206" y="261110"/>
                </a:lnTo>
                <a:lnTo>
                  <a:pt x="16110" y="257635"/>
                </a:lnTo>
                <a:lnTo>
                  <a:pt x="18046" y="254047"/>
                </a:lnTo>
                <a:lnTo>
                  <a:pt x="20198" y="246676"/>
                </a:lnTo>
                <a:lnTo>
                  <a:pt x="22041" y="244201"/>
                </a:lnTo>
                <a:lnTo>
                  <a:pt x="24540" y="242552"/>
                </a:lnTo>
                <a:lnTo>
                  <a:pt x="27476" y="241452"/>
                </a:lnTo>
                <a:lnTo>
                  <a:pt x="29434" y="239449"/>
                </a:lnTo>
                <a:lnTo>
                  <a:pt x="30739" y="236844"/>
                </a:lnTo>
                <a:lnTo>
                  <a:pt x="31609" y="233837"/>
                </a:lnTo>
                <a:lnTo>
                  <a:pt x="35962" y="227110"/>
                </a:lnTo>
                <a:lnTo>
                  <a:pt x="42130" y="219886"/>
                </a:lnTo>
                <a:lnTo>
                  <a:pt x="49105" y="212442"/>
                </a:lnTo>
                <a:lnTo>
                  <a:pt x="60171" y="201112"/>
                </a:lnTo>
                <a:lnTo>
                  <a:pt x="66470" y="193506"/>
                </a:lnTo>
                <a:lnTo>
                  <a:pt x="90999" y="162339"/>
                </a:lnTo>
                <a:lnTo>
                  <a:pt x="97182" y="154958"/>
                </a:lnTo>
                <a:lnTo>
                  <a:pt x="102574" y="148766"/>
                </a:lnTo>
                <a:lnTo>
                  <a:pt x="111952" y="138500"/>
                </a:lnTo>
                <a:lnTo>
                  <a:pt x="116231" y="133985"/>
                </a:lnTo>
                <a:lnTo>
                  <a:pt x="120354" y="128434"/>
                </a:lnTo>
                <a:lnTo>
                  <a:pt x="124372" y="122194"/>
                </a:lnTo>
                <a:lnTo>
                  <a:pt x="128321" y="115494"/>
                </a:lnTo>
                <a:lnTo>
                  <a:pt x="132223" y="109757"/>
                </a:lnTo>
                <a:lnTo>
                  <a:pt x="139946" y="99996"/>
                </a:lnTo>
                <a:lnTo>
                  <a:pt x="146324" y="93075"/>
                </a:lnTo>
                <a:lnTo>
                  <a:pt x="173503" y="65131"/>
                </a:lnTo>
                <a:lnTo>
                  <a:pt x="230247" y="8077"/>
                </a:lnTo>
                <a:lnTo>
                  <a:pt x="234464" y="5126"/>
                </a:lnTo>
                <a:lnTo>
                  <a:pt x="242537" y="1847"/>
                </a:lnTo>
                <a:lnTo>
                  <a:pt x="250358" y="389"/>
                </a:lnTo>
                <a:lnTo>
                  <a:pt x="254221" y="0"/>
                </a:lnTo>
                <a:lnTo>
                  <a:pt x="256797" y="1012"/>
                </a:lnTo>
                <a:lnTo>
                  <a:pt x="258514" y="2956"/>
                </a:lnTo>
                <a:lnTo>
                  <a:pt x="259659" y="5522"/>
                </a:lnTo>
                <a:lnTo>
                  <a:pt x="260931" y="11759"/>
                </a:lnTo>
                <a:lnTo>
                  <a:pt x="261270" y="15201"/>
                </a:lnTo>
                <a:lnTo>
                  <a:pt x="262766" y="20035"/>
                </a:lnTo>
                <a:lnTo>
                  <a:pt x="265034" y="25798"/>
                </a:lnTo>
                <a:lnTo>
                  <a:pt x="267816" y="32180"/>
                </a:lnTo>
                <a:lnTo>
                  <a:pt x="269670" y="37704"/>
                </a:lnTo>
                <a:lnTo>
                  <a:pt x="271730" y="47230"/>
                </a:lnTo>
                <a:lnTo>
                  <a:pt x="272280" y="54087"/>
                </a:lnTo>
                <a:lnTo>
                  <a:pt x="272646" y="62469"/>
                </a:lnTo>
                <a:lnTo>
                  <a:pt x="272890" y="71867"/>
                </a:lnTo>
                <a:lnTo>
                  <a:pt x="270513" y="83213"/>
                </a:lnTo>
                <a:lnTo>
                  <a:pt x="266388" y="95856"/>
                </a:lnTo>
                <a:lnTo>
                  <a:pt x="261098" y="109365"/>
                </a:lnTo>
                <a:lnTo>
                  <a:pt x="257572" y="120911"/>
                </a:lnTo>
                <a:lnTo>
                  <a:pt x="255221" y="131149"/>
                </a:lnTo>
                <a:lnTo>
                  <a:pt x="245380" y="190100"/>
                </a:lnTo>
                <a:lnTo>
                  <a:pt x="243283" y="203945"/>
                </a:lnTo>
                <a:lnTo>
                  <a:pt x="241885" y="214444"/>
                </a:lnTo>
                <a:lnTo>
                  <a:pt x="240952" y="222714"/>
                </a:lnTo>
                <a:lnTo>
                  <a:pt x="240331" y="232037"/>
                </a:lnTo>
                <a:lnTo>
                  <a:pt x="239917" y="242063"/>
                </a:lnTo>
                <a:lnTo>
                  <a:pt x="239641" y="252556"/>
                </a:lnTo>
                <a:lnTo>
                  <a:pt x="238187" y="260822"/>
                </a:lnTo>
                <a:lnTo>
                  <a:pt x="235948" y="267602"/>
                </a:lnTo>
                <a:lnTo>
                  <a:pt x="233185" y="273393"/>
                </a:lnTo>
                <a:lnTo>
                  <a:pt x="231342" y="279793"/>
                </a:lnTo>
                <a:lnTo>
                  <a:pt x="230115" y="286600"/>
                </a:lnTo>
                <a:lnTo>
                  <a:pt x="227659" y="31926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221"/>
          <p:cNvSpPr/>
          <p:nvPr/>
        </p:nvSpPr>
        <p:spPr>
          <a:xfrm>
            <a:off x="1863090" y="4801287"/>
            <a:ext cx="308085" cy="272692"/>
          </a:xfrm>
          <a:custGeom>
            <a:avLst/>
            <a:gdLst/>
            <a:ahLst/>
            <a:cxnLst/>
            <a:rect l="0" t="0" r="0" b="0"/>
            <a:pathLst>
              <a:path w="308085" h="272692">
                <a:moveTo>
                  <a:pt x="0" y="250772"/>
                </a:moveTo>
                <a:lnTo>
                  <a:pt x="0" y="270454"/>
                </a:lnTo>
                <a:lnTo>
                  <a:pt x="2540" y="271514"/>
                </a:lnTo>
                <a:lnTo>
                  <a:pt x="12135" y="272691"/>
                </a:lnTo>
                <a:lnTo>
                  <a:pt x="16980" y="271735"/>
                </a:lnTo>
                <a:lnTo>
                  <a:pt x="25750" y="267286"/>
                </a:lnTo>
                <a:lnTo>
                  <a:pt x="31136" y="263051"/>
                </a:lnTo>
                <a:lnTo>
                  <a:pt x="37267" y="257688"/>
                </a:lnTo>
                <a:lnTo>
                  <a:pt x="49583" y="246226"/>
                </a:lnTo>
                <a:lnTo>
                  <a:pt x="59290" y="236898"/>
                </a:lnTo>
                <a:lnTo>
                  <a:pt x="63657" y="231363"/>
                </a:lnTo>
                <a:lnTo>
                  <a:pt x="67838" y="225133"/>
                </a:lnTo>
                <a:lnTo>
                  <a:pt x="71895" y="218439"/>
                </a:lnTo>
                <a:lnTo>
                  <a:pt x="77140" y="211437"/>
                </a:lnTo>
                <a:lnTo>
                  <a:pt x="83177" y="204229"/>
                </a:lnTo>
                <a:lnTo>
                  <a:pt x="89741" y="196883"/>
                </a:lnTo>
                <a:lnTo>
                  <a:pt x="103808" y="181949"/>
                </a:lnTo>
                <a:lnTo>
                  <a:pt x="111115" y="174410"/>
                </a:lnTo>
                <a:lnTo>
                  <a:pt x="117257" y="166844"/>
                </a:lnTo>
                <a:lnTo>
                  <a:pt x="122621" y="159260"/>
                </a:lnTo>
                <a:lnTo>
                  <a:pt x="127467" y="151664"/>
                </a:lnTo>
                <a:lnTo>
                  <a:pt x="133238" y="144060"/>
                </a:lnTo>
                <a:lnTo>
                  <a:pt x="139625" y="136451"/>
                </a:lnTo>
                <a:lnTo>
                  <a:pt x="146423" y="128838"/>
                </a:lnTo>
                <a:lnTo>
                  <a:pt x="153495" y="119953"/>
                </a:lnTo>
                <a:lnTo>
                  <a:pt x="160750" y="110219"/>
                </a:lnTo>
                <a:lnTo>
                  <a:pt x="168127" y="99920"/>
                </a:lnTo>
                <a:lnTo>
                  <a:pt x="175584" y="90514"/>
                </a:lnTo>
                <a:lnTo>
                  <a:pt x="183096" y="81704"/>
                </a:lnTo>
                <a:lnTo>
                  <a:pt x="190644" y="73290"/>
                </a:lnTo>
                <a:lnTo>
                  <a:pt x="196946" y="65141"/>
                </a:lnTo>
                <a:lnTo>
                  <a:pt x="202417" y="57168"/>
                </a:lnTo>
                <a:lnTo>
                  <a:pt x="207334" y="49313"/>
                </a:lnTo>
                <a:lnTo>
                  <a:pt x="213153" y="42806"/>
                </a:lnTo>
                <a:lnTo>
                  <a:pt x="219572" y="37198"/>
                </a:lnTo>
                <a:lnTo>
                  <a:pt x="226391" y="32190"/>
                </a:lnTo>
                <a:lnTo>
                  <a:pt x="232207" y="27581"/>
                </a:lnTo>
                <a:lnTo>
                  <a:pt x="237355" y="23238"/>
                </a:lnTo>
                <a:lnTo>
                  <a:pt x="246461" y="15026"/>
                </a:lnTo>
                <a:lnTo>
                  <a:pt x="254741" y="7143"/>
                </a:lnTo>
                <a:lnTo>
                  <a:pt x="258727" y="4533"/>
                </a:lnTo>
                <a:lnTo>
                  <a:pt x="266543" y="1633"/>
                </a:lnTo>
                <a:lnTo>
                  <a:pt x="272015" y="0"/>
                </a:lnTo>
                <a:lnTo>
                  <a:pt x="274053" y="1041"/>
                </a:lnTo>
                <a:lnTo>
                  <a:pt x="279705" y="5584"/>
                </a:lnTo>
                <a:lnTo>
                  <a:pt x="282990" y="7303"/>
                </a:lnTo>
                <a:lnTo>
                  <a:pt x="290026" y="9214"/>
                </a:lnTo>
                <a:lnTo>
                  <a:pt x="292411" y="10994"/>
                </a:lnTo>
                <a:lnTo>
                  <a:pt x="294001" y="13450"/>
                </a:lnTo>
                <a:lnTo>
                  <a:pt x="295060" y="16357"/>
                </a:lnTo>
                <a:lnTo>
                  <a:pt x="299624" y="22975"/>
                </a:lnTo>
                <a:lnTo>
                  <a:pt x="302619" y="26517"/>
                </a:lnTo>
                <a:lnTo>
                  <a:pt x="304616" y="31419"/>
                </a:lnTo>
                <a:lnTo>
                  <a:pt x="305947" y="37227"/>
                </a:lnTo>
                <a:lnTo>
                  <a:pt x="306835" y="43638"/>
                </a:lnTo>
                <a:lnTo>
                  <a:pt x="307426" y="49183"/>
                </a:lnTo>
                <a:lnTo>
                  <a:pt x="307821" y="54150"/>
                </a:lnTo>
                <a:lnTo>
                  <a:pt x="308084" y="58731"/>
                </a:lnTo>
                <a:lnTo>
                  <a:pt x="306989" y="65595"/>
                </a:lnTo>
                <a:lnTo>
                  <a:pt x="304989" y="73980"/>
                </a:lnTo>
                <a:lnTo>
                  <a:pt x="302386" y="83381"/>
                </a:lnTo>
                <a:lnTo>
                  <a:pt x="300650" y="94728"/>
                </a:lnTo>
                <a:lnTo>
                  <a:pt x="299494" y="107373"/>
                </a:lnTo>
                <a:lnTo>
                  <a:pt x="298208" y="131159"/>
                </a:lnTo>
                <a:lnTo>
                  <a:pt x="297637" y="145964"/>
                </a:lnTo>
                <a:lnTo>
                  <a:pt x="296214" y="156770"/>
                </a:lnTo>
                <a:lnTo>
                  <a:pt x="293996" y="170324"/>
                </a:lnTo>
                <a:lnTo>
                  <a:pt x="291247" y="185710"/>
                </a:lnTo>
                <a:lnTo>
                  <a:pt x="289415" y="197238"/>
                </a:lnTo>
                <a:lnTo>
                  <a:pt x="288193" y="206193"/>
                </a:lnTo>
                <a:lnTo>
                  <a:pt x="287379" y="213432"/>
                </a:lnTo>
                <a:lnTo>
                  <a:pt x="286836" y="220799"/>
                </a:lnTo>
                <a:lnTo>
                  <a:pt x="286473" y="228250"/>
                </a:lnTo>
                <a:lnTo>
                  <a:pt x="285750" y="25077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222"/>
          <p:cNvSpPr/>
          <p:nvPr/>
        </p:nvSpPr>
        <p:spPr>
          <a:xfrm>
            <a:off x="4305833" y="4730185"/>
            <a:ext cx="346111" cy="401885"/>
          </a:xfrm>
          <a:custGeom>
            <a:avLst/>
            <a:gdLst/>
            <a:ahLst/>
            <a:cxnLst/>
            <a:rect l="0" t="0" r="0" b="0"/>
            <a:pathLst>
              <a:path w="346111" h="401885">
                <a:moveTo>
                  <a:pt x="14707" y="321874"/>
                </a:moveTo>
                <a:lnTo>
                  <a:pt x="2571" y="321874"/>
                </a:lnTo>
                <a:lnTo>
                  <a:pt x="266" y="320604"/>
                </a:lnTo>
                <a:lnTo>
                  <a:pt x="0" y="318488"/>
                </a:lnTo>
                <a:lnTo>
                  <a:pt x="1092" y="315807"/>
                </a:lnTo>
                <a:lnTo>
                  <a:pt x="2629" y="305966"/>
                </a:lnTo>
                <a:lnTo>
                  <a:pt x="4115" y="302378"/>
                </a:lnTo>
                <a:lnTo>
                  <a:pt x="9153" y="295006"/>
                </a:lnTo>
                <a:lnTo>
                  <a:pt x="19011" y="284110"/>
                </a:lnTo>
                <a:lnTo>
                  <a:pt x="25196" y="277648"/>
                </a:lnTo>
                <a:lnTo>
                  <a:pt x="31860" y="269530"/>
                </a:lnTo>
                <a:lnTo>
                  <a:pt x="38842" y="260308"/>
                </a:lnTo>
                <a:lnTo>
                  <a:pt x="46037" y="250350"/>
                </a:lnTo>
                <a:lnTo>
                  <a:pt x="52104" y="241172"/>
                </a:lnTo>
                <a:lnTo>
                  <a:pt x="57418" y="232513"/>
                </a:lnTo>
                <a:lnTo>
                  <a:pt x="62230" y="224200"/>
                </a:lnTo>
                <a:lnTo>
                  <a:pt x="69249" y="214848"/>
                </a:lnTo>
                <a:lnTo>
                  <a:pt x="77738" y="204804"/>
                </a:lnTo>
                <a:lnTo>
                  <a:pt x="87208" y="194297"/>
                </a:lnTo>
                <a:lnTo>
                  <a:pt x="114663" y="165690"/>
                </a:lnTo>
                <a:lnTo>
                  <a:pt x="130874" y="149171"/>
                </a:lnTo>
                <a:lnTo>
                  <a:pt x="145492" y="135619"/>
                </a:lnTo>
                <a:lnTo>
                  <a:pt x="159047" y="124044"/>
                </a:lnTo>
                <a:lnTo>
                  <a:pt x="220313" y="75082"/>
                </a:lnTo>
                <a:lnTo>
                  <a:pt x="234327" y="63366"/>
                </a:lnTo>
                <a:lnTo>
                  <a:pt x="246210" y="53016"/>
                </a:lnTo>
                <a:lnTo>
                  <a:pt x="264917" y="36012"/>
                </a:lnTo>
                <a:lnTo>
                  <a:pt x="277465" y="24221"/>
                </a:lnTo>
                <a:lnTo>
                  <a:pt x="285129" y="18029"/>
                </a:lnTo>
                <a:lnTo>
                  <a:pt x="294048" y="11360"/>
                </a:lnTo>
                <a:lnTo>
                  <a:pt x="303804" y="4375"/>
                </a:lnTo>
                <a:lnTo>
                  <a:pt x="311578" y="988"/>
                </a:lnTo>
                <a:lnTo>
                  <a:pt x="318031" y="0"/>
                </a:lnTo>
                <a:lnTo>
                  <a:pt x="328587" y="1019"/>
                </a:lnTo>
                <a:lnTo>
                  <a:pt x="337513" y="1472"/>
                </a:lnTo>
                <a:lnTo>
                  <a:pt x="340400" y="2863"/>
                </a:lnTo>
                <a:lnTo>
                  <a:pt x="342326" y="5060"/>
                </a:lnTo>
                <a:lnTo>
                  <a:pt x="343609" y="7795"/>
                </a:lnTo>
                <a:lnTo>
                  <a:pt x="345035" y="14220"/>
                </a:lnTo>
                <a:lnTo>
                  <a:pt x="345669" y="22579"/>
                </a:lnTo>
                <a:lnTo>
                  <a:pt x="345951" y="34761"/>
                </a:lnTo>
                <a:lnTo>
                  <a:pt x="346110" y="49831"/>
                </a:lnTo>
                <a:lnTo>
                  <a:pt x="343592" y="63042"/>
                </a:lnTo>
                <a:lnTo>
                  <a:pt x="334021" y="104815"/>
                </a:lnTo>
                <a:lnTo>
                  <a:pt x="329183" y="130178"/>
                </a:lnTo>
                <a:lnTo>
                  <a:pt x="324688" y="157247"/>
                </a:lnTo>
                <a:lnTo>
                  <a:pt x="320421" y="185452"/>
                </a:lnTo>
                <a:lnTo>
                  <a:pt x="317576" y="206796"/>
                </a:lnTo>
                <a:lnTo>
                  <a:pt x="315679" y="223566"/>
                </a:lnTo>
                <a:lnTo>
                  <a:pt x="314415" y="237285"/>
                </a:lnTo>
                <a:lnTo>
                  <a:pt x="312302" y="248972"/>
                </a:lnTo>
                <a:lnTo>
                  <a:pt x="309624" y="259303"/>
                </a:lnTo>
                <a:lnTo>
                  <a:pt x="306568" y="268730"/>
                </a:lnTo>
                <a:lnTo>
                  <a:pt x="304531" y="277555"/>
                </a:lnTo>
                <a:lnTo>
                  <a:pt x="303173" y="285978"/>
                </a:lnTo>
                <a:lnTo>
                  <a:pt x="302267" y="294133"/>
                </a:lnTo>
                <a:lnTo>
                  <a:pt x="300394" y="302110"/>
                </a:lnTo>
                <a:lnTo>
                  <a:pt x="297875" y="309968"/>
                </a:lnTo>
                <a:lnTo>
                  <a:pt x="294925" y="317747"/>
                </a:lnTo>
                <a:lnTo>
                  <a:pt x="292959" y="325473"/>
                </a:lnTo>
                <a:lnTo>
                  <a:pt x="291648" y="333164"/>
                </a:lnTo>
                <a:lnTo>
                  <a:pt x="290774" y="340831"/>
                </a:lnTo>
                <a:lnTo>
                  <a:pt x="289803" y="352736"/>
                </a:lnTo>
                <a:lnTo>
                  <a:pt x="289372" y="362261"/>
                </a:lnTo>
                <a:lnTo>
                  <a:pt x="289129" y="374763"/>
                </a:lnTo>
                <a:lnTo>
                  <a:pt x="289026" y="40188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223"/>
          <p:cNvSpPr/>
          <p:nvPr/>
        </p:nvSpPr>
        <p:spPr>
          <a:xfrm>
            <a:off x="4233944" y="5099011"/>
            <a:ext cx="245889" cy="341669"/>
          </a:xfrm>
          <a:custGeom>
            <a:avLst/>
            <a:gdLst/>
            <a:ahLst/>
            <a:cxnLst/>
            <a:rect l="0" t="0" r="0" b="0"/>
            <a:pathLst>
              <a:path w="245889" h="341669">
                <a:moveTo>
                  <a:pt x="6585" y="193078"/>
                </a:moveTo>
                <a:lnTo>
                  <a:pt x="518" y="199146"/>
                </a:lnTo>
                <a:lnTo>
                  <a:pt x="0" y="200933"/>
                </a:lnTo>
                <a:lnTo>
                  <a:pt x="925" y="202125"/>
                </a:lnTo>
                <a:lnTo>
                  <a:pt x="2812" y="202920"/>
                </a:lnTo>
                <a:lnTo>
                  <a:pt x="4070" y="202179"/>
                </a:lnTo>
                <a:lnTo>
                  <a:pt x="4908" y="200416"/>
                </a:lnTo>
                <a:lnTo>
                  <a:pt x="5468" y="197970"/>
                </a:lnTo>
                <a:lnTo>
                  <a:pt x="7110" y="196339"/>
                </a:lnTo>
                <a:lnTo>
                  <a:pt x="9476" y="195253"/>
                </a:lnTo>
                <a:lnTo>
                  <a:pt x="12322" y="194528"/>
                </a:lnTo>
                <a:lnTo>
                  <a:pt x="18872" y="190336"/>
                </a:lnTo>
                <a:lnTo>
                  <a:pt x="26016" y="184240"/>
                </a:lnTo>
                <a:lnTo>
                  <a:pt x="33424" y="177297"/>
                </a:lnTo>
                <a:lnTo>
                  <a:pt x="42258" y="167317"/>
                </a:lnTo>
                <a:lnTo>
                  <a:pt x="69007" y="135909"/>
                </a:lnTo>
                <a:lnTo>
                  <a:pt x="79950" y="121945"/>
                </a:lnTo>
                <a:lnTo>
                  <a:pt x="88515" y="110097"/>
                </a:lnTo>
                <a:lnTo>
                  <a:pt x="95495" y="99657"/>
                </a:lnTo>
                <a:lnTo>
                  <a:pt x="102689" y="91427"/>
                </a:lnTo>
                <a:lnTo>
                  <a:pt x="110024" y="84671"/>
                </a:lnTo>
                <a:lnTo>
                  <a:pt x="117455" y="78897"/>
                </a:lnTo>
                <a:lnTo>
                  <a:pt x="124948" y="71237"/>
                </a:lnTo>
                <a:lnTo>
                  <a:pt x="132484" y="62321"/>
                </a:lnTo>
                <a:lnTo>
                  <a:pt x="140048" y="52567"/>
                </a:lnTo>
                <a:lnTo>
                  <a:pt x="147631" y="44794"/>
                </a:lnTo>
                <a:lnTo>
                  <a:pt x="155226" y="38342"/>
                </a:lnTo>
                <a:lnTo>
                  <a:pt x="162829" y="32771"/>
                </a:lnTo>
                <a:lnTo>
                  <a:pt x="170437" y="26517"/>
                </a:lnTo>
                <a:lnTo>
                  <a:pt x="178051" y="19807"/>
                </a:lnTo>
                <a:lnTo>
                  <a:pt x="185666" y="12794"/>
                </a:lnTo>
                <a:lnTo>
                  <a:pt x="193282" y="8119"/>
                </a:lnTo>
                <a:lnTo>
                  <a:pt x="200900" y="5002"/>
                </a:lnTo>
                <a:lnTo>
                  <a:pt x="208518" y="2924"/>
                </a:lnTo>
                <a:lnTo>
                  <a:pt x="214867" y="1539"/>
                </a:lnTo>
                <a:lnTo>
                  <a:pt x="220370" y="615"/>
                </a:lnTo>
                <a:lnTo>
                  <a:pt x="225309" y="0"/>
                </a:lnTo>
                <a:lnTo>
                  <a:pt x="229871" y="859"/>
                </a:lnTo>
                <a:lnTo>
                  <a:pt x="234183" y="2702"/>
                </a:lnTo>
                <a:lnTo>
                  <a:pt x="238327" y="5201"/>
                </a:lnTo>
                <a:lnTo>
                  <a:pt x="241090" y="9407"/>
                </a:lnTo>
                <a:lnTo>
                  <a:pt x="242932" y="14751"/>
                </a:lnTo>
                <a:lnTo>
                  <a:pt x="244160" y="20853"/>
                </a:lnTo>
                <a:lnTo>
                  <a:pt x="245524" y="31021"/>
                </a:lnTo>
                <a:lnTo>
                  <a:pt x="245888" y="35510"/>
                </a:lnTo>
                <a:lnTo>
                  <a:pt x="244861" y="43583"/>
                </a:lnTo>
                <a:lnTo>
                  <a:pt x="242905" y="54045"/>
                </a:lnTo>
                <a:lnTo>
                  <a:pt x="230643" y="113404"/>
                </a:lnTo>
                <a:lnTo>
                  <a:pt x="227077" y="128532"/>
                </a:lnTo>
                <a:lnTo>
                  <a:pt x="223430" y="142427"/>
                </a:lnTo>
                <a:lnTo>
                  <a:pt x="219729" y="155501"/>
                </a:lnTo>
                <a:lnTo>
                  <a:pt x="214721" y="170567"/>
                </a:lnTo>
                <a:lnTo>
                  <a:pt x="202384" y="204240"/>
                </a:lnTo>
                <a:lnTo>
                  <a:pt x="196808" y="218300"/>
                </a:lnTo>
                <a:lnTo>
                  <a:pt x="191820" y="230212"/>
                </a:lnTo>
                <a:lnTo>
                  <a:pt x="182892" y="250222"/>
                </a:lnTo>
                <a:lnTo>
                  <a:pt x="174691" y="267583"/>
                </a:lnTo>
                <a:lnTo>
                  <a:pt x="149577" y="318475"/>
                </a:lnTo>
                <a:lnTo>
                  <a:pt x="143746" y="34166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224"/>
          <p:cNvSpPr/>
          <p:nvPr/>
        </p:nvSpPr>
        <p:spPr>
          <a:xfrm>
            <a:off x="2891789" y="4240529"/>
            <a:ext cx="143206" cy="457201"/>
          </a:xfrm>
          <a:custGeom>
            <a:avLst/>
            <a:gdLst/>
            <a:ahLst/>
            <a:cxnLst/>
            <a:rect l="0" t="0" r="0" b="0"/>
            <a:pathLst>
              <a:path w="143206" h="457201">
                <a:moveTo>
                  <a:pt x="34291" y="0"/>
                </a:moveTo>
                <a:lnTo>
                  <a:pt x="40358" y="6068"/>
                </a:lnTo>
                <a:lnTo>
                  <a:pt x="43416" y="7856"/>
                </a:lnTo>
                <a:lnTo>
                  <a:pt x="46724" y="9047"/>
                </a:lnTo>
                <a:lnTo>
                  <a:pt x="55091" y="10960"/>
                </a:lnTo>
                <a:lnTo>
                  <a:pt x="58318" y="12386"/>
                </a:lnTo>
                <a:lnTo>
                  <a:pt x="68676" y="17359"/>
                </a:lnTo>
                <a:lnTo>
                  <a:pt x="73724" y="21733"/>
                </a:lnTo>
                <a:lnTo>
                  <a:pt x="78360" y="27189"/>
                </a:lnTo>
                <a:lnTo>
                  <a:pt x="82720" y="33366"/>
                </a:lnTo>
                <a:lnTo>
                  <a:pt x="86897" y="38754"/>
                </a:lnTo>
                <a:lnTo>
                  <a:pt x="90951" y="43616"/>
                </a:lnTo>
                <a:lnTo>
                  <a:pt x="94925" y="48128"/>
                </a:lnTo>
                <a:lnTo>
                  <a:pt x="100113" y="54945"/>
                </a:lnTo>
                <a:lnTo>
                  <a:pt x="112652" y="72680"/>
                </a:lnTo>
                <a:lnTo>
                  <a:pt x="118281" y="81474"/>
                </a:lnTo>
                <a:lnTo>
                  <a:pt x="123305" y="89876"/>
                </a:lnTo>
                <a:lnTo>
                  <a:pt x="127923" y="98017"/>
                </a:lnTo>
                <a:lnTo>
                  <a:pt x="131002" y="105985"/>
                </a:lnTo>
                <a:lnTo>
                  <a:pt x="133055" y="113837"/>
                </a:lnTo>
                <a:lnTo>
                  <a:pt x="136606" y="133145"/>
                </a:lnTo>
                <a:lnTo>
                  <a:pt x="142417" y="162892"/>
                </a:lnTo>
                <a:lnTo>
                  <a:pt x="143205" y="179715"/>
                </a:lnTo>
                <a:lnTo>
                  <a:pt x="142460" y="197280"/>
                </a:lnTo>
                <a:lnTo>
                  <a:pt x="140694" y="215340"/>
                </a:lnTo>
                <a:lnTo>
                  <a:pt x="139516" y="229920"/>
                </a:lnTo>
                <a:lnTo>
                  <a:pt x="138731" y="242181"/>
                </a:lnTo>
                <a:lnTo>
                  <a:pt x="138208" y="252894"/>
                </a:lnTo>
                <a:lnTo>
                  <a:pt x="134048" y="265116"/>
                </a:lnTo>
                <a:lnTo>
                  <a:pt x="127466" y="278344"/>
                </a:lnTo>
                <a:lnTo>
                  <a:pt x="119267" y="292243"/>
                </a:lnTo>
                <a:lnTo>
                  <a:pt x="112532" y="305319"/>
                </a:lnTo>
                <a:lnTo>
                  <a:pt x="106771" y="317846"/>
                </a:lnTo>
                <a:lnTo>
                  <a:pt x="101661" y="330007"/>
                </a:lnTo>
                <a:lnTo>
                  <a:pt x="96984" y="339385"/>
                </a:lnTo>
                <a:lnTo>
                  <a:pt x="92597" y="346907"/>
                </a:lnTo>
                <a:lnTo>
                  <a:pt x="88401" y="353192"/>
                </a:lnTo>
                <a:lnTo>
                  <a:pt x="84334" y="358651"/>
                </a:lnTo>
                <a:lnTo>
                  <a:pt x="80353" y="363561"/>
                </a:lnTo>
                <a:lnTo>
                  <a:pt x="76429" y="368104"/>
                </a:lnTo>
                <a:lnTo>
                  <a:pt x="72543" y="373673"/>
                </a:lnTo>
                <a:lnTo>
                  <a:pt x="68682" y="379925"/>
                </a:lnTo>
                <a:lnTo>
                  <a:pt x="59428" y="396075"/>
                </a:lnTo>
                <a:lnTo>
                  <a:pt x="57399" y="398670"/>
                </a:lnTo>
                <a:lnTo>
                  <a:pt x="54776" y="401670"/>
                </a:lnTo>
                <a:lnTo>
                  <a:pt x="51758" y="404940"/>
                </a:lnTo>
                <a:lnTo>
                  <a:pt x="45017" y="411960"/>
                </a:lnTo>
                <a:lnTo>
                  <a:pt x="41442" y="415610"/>
                </a:lnTo>
                <a:lnTo>
                  <a:pt x="39058" y="419314"/>
                </a:lnTo>
                <a:lnTo>
                  <a:pt x="36409" y="426815"/>
                </a:lnTo>
                <a:lnTo>
                  <a:pt x="34433" y="429324"/>
                </a:lnTo>
                <a:lnTo>
                  <a:pt x="31846" y="430996"/>
                </a:lnTo>
                <a:lnTo>
                  <a:pt x="28850" y="432111"/>
                </a:lnTo>
                <a:lnTo>
                  <a:pt x="25584" y="432854"/>
                </a:lnTo>
                <a:lnTo>
                  <a:pt x="22136" y="433350"/>
                </a:lnTo>
                <a:lnTo>
                  <a:pt x="18568" y="433680"/>
                </a:lnTo>
                <a:lnTo>
                  <a:pt x="16189" y="435170"/>
                </a:lnTo>
                <a:lnTo>
                  <a:pt x="14602" y="437433"/>
                </a:lnTo>
                <a:lnTo>
                  <a:pt x="13545" y="440212"/>
                </a:lnTo>
                <a:lnTo>
                  <a:pt x="11570" y="442065"/>
                </a:lnTo>
                <a:lnTo>
                  <a:pt x="8984" y="443300"/>
                </a:lnTo>
                <a:lnTo>
                  <a:pt x="5989" y="444124"/>
                </a:lnTo>
                <a:lnTo>
                  <a:pt x="3993" y="445943"/>
                </a:lnTo>
                <a:lnTo>
                  <a:pt x="2662" y="448425"/>
                </a:lnTo>
                <a:lnTo>
                  <a:pt x="0" y="45720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225"/>
          <p:cNvSpPr/>
          <p:nvPr/>
        </p:nvSpPr>
        <p:spPr>
          <a:xfrm>
            <a:off x="3475471" y="5360669"/>
            <a:ext cx="182130" cy="377191"/>
          </a:xfrm>
          <a:custGeom>
            <a:avLst/>
            <a:gdLst/>
            <a:ahLst/>
            <a:cxnLst/>
            <a:rect l="0" t="0" r="0" b="0"/>
            <a:pathLst>
              <a:path w="182130" h="377191">
                <a:moveTo>
                  <a:pt x="182129" y="0"/>
                </a:moveTo>
                <a:lnTo>
                  <a:pt x="169993" y="6068"/>
                </a:lnTo>
                <a:lnTo>
                  <a:pt x="165148" y="10395"/>
                </a:lnTo>
                <a:lnTo>
                  <a:pt x="160648" y="15821"/>
                </a:lnTo>
                <a:lnTo>
                  <a:pt x="156378" y="21977"/>
                </a:lnTo>
                <a:lnTo>
                  <a:pt x="152262" y="27351"/>
                </a:lnTo>
                <a:lnTo>
                  <a:pt x="148247" y="32204"/>
                </a:lnTo>
                <a:lnTo>
                  <a:pt x="144301" y="36710"/>
                </a:lnTo>
                <a:lnTo>
                  <a:pt x="141671" y="40983"/>
                </a:lnTo>
                <a:lnTo>
                  <a:pt x="138747" y="49118"/>
                </a:lnTo>
                <a:lnTo>
                  <a:pt x="134061" y="56967"/>
                </a:lnTo>
                <a:lnTo>
                  <a:pt x="131034" y="60838"/>
                </a:lnTo>
                <a:lnTo>
                  <a:pt x="127745" y="64689"/>
                </a:lnTo>
                <a:lnTo>
                  <a:pt x="124283" y="68526"/>
                </a:lnTo>
                <a:lnTo>
                  <a:pt x="120705" y="72355"/>
                </a:lnTo>
                <a:lnTo>
                  <a:pt x="115779" y="78716"/>
                </a:lnTo>
                <a:lnTo>
                  <a:pt x="109956" y="86768"/>
                </a:lnTo>
                <a:lnTo>
                  <a:pt x="103533" y="95945"/>
                </a:lnTo>
                <a:lnTo>
                  <a:pt x="97982" y="104603"/>
                </a:lnTo>
                <a:lnTo>
                  <a:pt x="93011" y="112916"/>
                </a:lnTo>
                <a:lnTo>
                  <a:pt x="88427" y="120997"/>
                </a:lnTo>
                <a:lnTo>
                  <a:pt x="79947" y="136750"/>
                </a:lnTo>
                <a:lnTo>
                  <a:pt x="75907" y="144507"/>
                </a:lnTo>
                <a:lnTo>
                  <a:pt x="71944" y="150948"/>
                </a:lnTo>
                <a:lnTo>
                  <a:pt x="68033" y="156512"/>
                </a:lnTo>
                <a:lnTo>
                  <a:pt x="64154" y="161491"/>
                </a:lnTo>
                <a:lnTo>
                  <a:pt x="57759" y="173701"/>
                </a:lnTo>
                <a:lnTo>
                  <a:pt x="49685" y="190731"/>
                </a:lnTo>
                <a:lnTo>
                  <a:pt x="40493" y="210975"/>
                </a:lnTo>
                <a:lnTo>
                  <a:pt x="33095" y="225740"/>
                </a:lnTo>
                <a:lnTo>
                  <a:pt x="26893" y="236853"/>
                </a:lnTo>
                <a:lnTo>
                  <a:pt x="21488" y="245532"/>
                </a:lnTo>
                <a:lnTo>
                  <a:pt x="16615" y="256398"/>
                </a:lnTo>
                <a:lnTo>
                  <a:pt x="12096" y="268723"/>
                </a:lnTo>
                <a:lnTo>
                  <a:pt x="7814" y="282018"/>
                </a:lnTo>
                <a:lnTo>
                  <a:pt x="4959" y="292153"/>
                </a:lnTo>
                <a:lnTo>
                  <a:pt x="3055" y="300178"/>
                </a:lnTo>
                <a:lnTo>
                  <a:pt x="1786" y="306799"/>
                </a:lnTo>
                <a:lnTo>
                  <a:pt x="376" y="317542"/>
                </a:lnTo>
                <a:lnTo>
                  <a:pt x="0" y="322185"/>
                </a:lnTo>
                <a:lnTo>
                  <a:pt x="1020" y="326550"/>
                </a:lnTo>
                <a:lnTo>
                  <a:pt x="5539" y="334787"/>
                </a:lnTo>
                <a:lnTo>
                  <a:pt x="10934" y="342568"/>
                </a:lnTo>
                <a:lnTo>
                  <a:pt x="16295" y="348256"/>
                </a:lnTo>
                <a:lnTo>
                  <a:pt x="19503" y="352821"/>
                </a:lnTo>
                <a:lnTo>
                  <a:pt x="22911" y="358404"/>
                </a:lnTo>
                <a:lnTo>
                  <a:pt x="33538" y="37719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226"/>
          <p:cNvSpPr/>
          <p:nvPr/>
        </p:nvSpPr>
        <p:spPr>
          <a:xfrm>
            <a:off x="2434589" y="5383529"/>
            <a:ext cx="143144" cy="365761"/>
          </a:xfrm>
          <a:custGeom>
            <a:avLst/>
            <a:gdLst/>
            <a:ahLst/>
            <a:cxnLst/>
            <a:rect l="0" t="0" r="0" b="0"/>
            <a:pathLst>
              <a:path w="143144" h="365761">
                <a:moveTo>
                  <a:pt x="0" y="0"/>
                </a:moveTo>
                <a:lnTo>
                  <a:pt x="6068" y="0"/>
                </a:lnTo>
                <a:lnTo>
                  <a:pt x="10396" y="1271"/>
                </a:lnTo>
                <a:lnTo>
                  <a:pt x="15821" y="3387"/>
                </a:lnTo>
                <a:lnTo>
                  <a:pt x="21977" y="6068"/>
                </a:lnTo>
                <a:lnTo>
                  <a:pt x="27352" y="7855"/>
                </a:lnTo>
                <a:lnTo>
                  <a:pt x="32205" y="9047"/>
                </a:lnTo>
                <a:lnTo>
                  <a:pt x="36710" y="9842"/>
                </a:lnTo>
                <a:lnTo>
                  <a:pt x="42254" y="12911"/>
                </a:lnTo>
                <a:lnTo>
                  <a:pt x="48489" y="17498"/>
                </a:lnTo>
                <a:lnTo>
                  <a:pt x="55186" y="23095"/>
                </a:lnTo>
                <a:lnTo>
                  <a:pt x="63461" y="30637"/>
                </a:lnTo>
                <a:lnTo>
                  <a:pt x="82815" y="49176"/>
                </a:lnTo>
                <a:lnTo>
                  <a:pt x="92040" y="59455"/>
                </a:lnTo>
                <a:lnTo>
                  <a:pt x="100730" y="70117"/>
                </a:lnTo>
                <a:lnTo>
                  <a:pt x="109064" y="81035"/>
                </a:lnTo>
                <a:lnTo>
                  <a:pt x="115889" y="90853"/>
                </a:lnTo>
                <a:lnTo>
                  <a:pt x="121710" y="99939"/>
                </a:lnTo>
                <a:lnTo>
                  <a:pt x="126860" y="108536"/>
                </a:lnTo>
                <a:lnTo>
                  <a:pt x="130294" y="119348"/>
                </a:lnTo>
                <a:lnTo>
                  <a:pt x="132582" y="131635"/>
                </a:lnTo>
                <a:lnTo>
                  <a:pt x="134109" y="144907"/>
                </a:lnTo>
                <a:lnTo>
                  <a:pt x="136396" y="160105"/>
                </a:lnTo>
                <a:lnTo>
                  <a:pt x="142324" y="193925"/>
                </a:lnTo>
                <a:lnTo>
                  <a:pt x="143143" y="208023"/>
                </a:lnTo>
                <a:lnTo>
                  <a:pt x="142419" y="219962"/>
                </a:lnTo>
                <a:lnTo>
                  <a:pt x="140666" y="230462"/>
                </a:lnTo>
                <a:lnTo>
                  <a:pt x="132132" y="275577"/>
                </a:lnTo>
                <a:lnTo>
                  <a:pt x="128728" y="290399"/>
                </a:lnTo>
                <a:lnTo>
                  <a:pt x="125189" y="304089"/>
                </a:lnTo>
                <a:lnTo>
                  <a:pt x="121559" y="317026"/>
                </a:lnTo>
                <a:lnTo>
                  <a:pt x="116600" y="328191"/>
                </a:lnTo>
                <a:lnTo>
                  <a:pt x="110753" y="338174"/>
                </a:lnTo>
                <a:lnTo>
                  <a:pt x="95255" y="360311"/>
                </a:lnTo>
                <a:lnTo>
                  <a:pt x="92714" y="362128"/>
                </a:lnTo>
                <a:lnTo>
                  <a:pt x="89749" y="363339"/>
                </a:lnTo>
                <a:lnTo>
                  <a:pt x="68581" y="36576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227"/>
          <p:cNvSpPr/>
          <p:nvPr/>
        </p:nvSpPr>
        <p:spPr>
          <a:xfrm>
            <a:off x="2537460" y="5349239"/>
            <a:ext cx="158192" cy="434341"/>
          </a:xfrm>
          <a:custGeom>
            <a:avLst/>
            <a:gdLst/>
            <a:ahLst/>
            <a:cxnLst/>
            <a:rect l="0" t="0" r="0" b="0"/>
            <a:pathLst>
              <a:path w="158192" h="434341">
                <a:moveTo>
                  <a:pt x="0" y="0"/>
                </a:moveTo>
                <a:lnTo>
                  <a:pt x="12135" y="6068"/>
                </a:lnTo>
                <a:lnTo>
                  <a:pt x="16980" y="9125"/>
                </a:lnTo>
                <a:lnTo>
                  <a:pt x="21480" y="12434"/>
                </a:lnTo>
                <a:lnTo>
                  <a:pt x="25750" y="15909"/>
                </a:lnTo>
                <a:lnTo>
                  <a:pt x="29866" y="19496"/>
                </a:lnTo>
                <a:lnTo>
                  <a:pt x="33881" y="23158"/>
                </a:lnTo>
                <a:lnTo>
                  <a:pt x="41728" y="30612"/>
                </a:lnTo>
                <a:lnTo>
                  <a:pt x="49449" y="38159"/>
                </a:lnTo>
                <a:lnTo>
                  <a:pt x="53286" y="40680"/>
                </a:lnTo>
                <a:lnTo>
                  <a:pt x="57114" y="42360"/>
                </a:lnTo>
                <a:lnTo>
                  <a:pt x="60936" y="43480"/>
                </a:lnTo>
                <a:lnTo>
                  <a:pt x="64754" y="46767"/>
                </a:lnTo>
                <a:lnTo>
                  <a:pt x="68569" y="51498"/>
                </a:lnTo>
                <a:lnTo>
                  <a:pt x="72383" y="57192"/>
                </a:lnTo>
                <a:lnTo>
                  <a:pt x="76195" y="62258"/>
                </a:lnTo>
                <a:lnTo>
                  <a:pt x="80006" y="66906"/>
                </a:lnTo>
                <a:lnTo>
                  <a:pt x="83817" y="71274"/>
                </a:lnTo>
                <a:lnTo>
                  <a:pt x="87628" y="75456"/>
                </a:lnTo>
                <a:lnTo>
                  <a:pt x="95249" y="83490"/>
                </a:lnTo>
                <a:lnTo>
                  <a:pt x="99059" y="88680"/>
                </a:lnTo>
                <a:lnTo>
                  <a:pt x="102869" y="94680"/>
                </a:lnTo>
                <a:lnTo>
                  <a:pt x="106679" y="101220"/>
                </a:lnTo>
                <a:lnTo>
                  <a:pt x="117686" y="118647"/>
                </a:lnTo>
                <a:lnTo>
                  <a:pt x="124177" y="128628"/>
                </a:lnTo>
                <a:lnTo>
                  <a:pt x="129775" y="140362"/>
                </a:lnTo>
                <a:lnTo>
                  <a:pt x="134776" y="153265"/>
                </a:lnTo>
                <a:lnTo>
                  <a:pt x="139381" y="166947"/>
                </a:lnTo>
                <a:lnTo>
                  <a:pt x="142450" y="179878"/>
                </a:lnTo>
                <a:lnTo>
                  <a:pt x="144497" y="192309"/>
                </a:lnTo>
                <a:lnTo>
                  <a:pt x="145861" y="204406"/>
                </a:lnTo>
                <a:lnTo>
                  <a:pt x="148041" y="215011"/>
                </a:lnTo>
                <a:lnTo>
                  <a:pt x="150764" y="224621"/>
                </a:lnTo>
                <a:lnTo>
                  <a:pt x="153849" y="233567"/>
                </a:lnTo>
                <a:lnTo>
                  <a:pt x="155906" y="242072"/>
                </a:lnTo>
                <a:lnTo>
                  <a:pt x="157277" y="250282"/>
                </a:lnTo>
                <a:lnTo>
                  <a:pt x="158191" y="258294"/>
                </a:lnTo>
                <a:lnTo>
                  <a:pt x="157531" y="266176"/>
                </a:lnTo>
                <a:lnTo>
                  <a:pt x="155820" y="273971"/>
                </a:lnTo>
                <a:lnTo>
                  <a:pt x="153410" y="281707"/>
                </a:lnTo>
                <a:lnTo>
                  <a:pt x="150732" y="293690"/>
                </a:lnTo>
                <a:lnTo>
                  <a:pt x="149542" y="304519"/>
                </a:lnTo>
                <a:lnTo>
                  <a:pt x="149013" y="317799"/>
                </a:lnTo>
                <a:lnTo>
                  <a:pt x="147602" y="323626"/>
                </a:lnTo>
                <a:lnTo>
                  <a:pt x="145391" y="328781"/>
                </a:lnTo>
                <a:lnTo>
                  <a:pt x="142647" y="333488"/>
                </a:lnTo>
                <a:lnTo>
                  <a:pt x="139548" y="339165"/>
                </a:lnTo>
                <a:lnTo>
                  <a:pt x="129118" y="359291"/>
                </a:lnTo>
                <a:lnTo>
                  <a:pt x="121732" y="373892"/>
                </a:lnTo>
                <a:lnTo>
                  <a:pt x="117985" y="380071"/>
                </a:lnTo>
                <a:lnTo>
                  <a:pt x="114216" y="385461"/>
                </a:lnTo>
                <a:lnTo>
                  <a:pt x="110434" y="390324"/>
                </a:lnTo>
                <a:lnTo>
                  <a:pt x="106643" y="394836"/>
                </a:lnTo>
                <a:lnTo>
                  <a:pt x="102845" y="399114"/>
                </a:lnTo>
                <a:lnTo>
                  <a:pt x="95239" y="407254"/>
                </a:lnTo>
                <a:lnTo>
                  <a:pt x="87625" y="415106"/>
                </a:lnTo>
                <a:lnTo>
                  <a:pt x="83816" y="417707"/>
                </a:lnTo>
                <a:lnTo>
                  <a:pt x="80007" y="419442"/>
                </a:lnTo>
                <a:lnTo>
                  <a:pt x="57150" y="43434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228"/>
          <p:cNvSpPr/>
          <p:nvPr/>
        </p:nvSpPr>
        <p:spPr>
          <a:xfrm>
            <a:off x="4001030" y="4268234"/>
            <a:ext cx="90911" cy="372346"/>
          </a:xfrm>
          <a:custGeom>
            <a:avLst/>
            <a:gdLst/>
            <a:ahLst/>
            <a:cxnLst/>
            <a:rect l="0" t="0" r="0" b="0"/>
            <a:pathLst>
              <a:path w="90911" h="372346">
                <a:moveTo>
                  <a:pt x="90910" y="6586"/>
                </a:moveTo>
                <a:lnTo>
                  <a:pt x="90910" y="518"/>
                </a:lnTo>
                <a:lnTo>
                  <a:pt x="89640" y="0"/>
                </a:lnTo>
                <a:lnTo>
                  <a:pt x="87523" y="925"/>
                </a:lnTo>
                <a:lnTo>
                  <a:pt x="81068" y="5467"/>
                </a:lnTo>
                <a:lnTo>
                  <a:pt x="79269" y="7110"/>
                </a:lnTo>
                <a:lnTo>
                  <a:pt x="73882" y="12322"/>
                </a:lnTo>
                <a:lnTo>
                  <a:pt x="71938" y="15490"/>
                </a:lnTo>
                <a:lnTo>
                  <a:pt x="69778" y="22396"/>
                </a:lnTo>
                <a:lnTo>
                  <a:pt x="66662" y="28556"/>
                </a:lnTo>
                <a:lnTo>
                  <a:pt x="62044" y="36473"/>
                </a:lnTo>
                <a:lnTo>
                  <a:pt x="56426" y="45560"/>
                </a:lnTo>
                <a:lnTo>
                  <a:pt x="51411" y="52889"/>
                </a:lnTo>
                <a:lnTo>
                  <a:pt x="46797" y="59044"/>
                </a:lnTo>
                <a:lnTo>
                  <a:pt x="42451" y="64418"/>
                </a:lnTo>
                <a:lnTo>
                  <a:pt x="38284" y="70541"/>
                </a:lnTo>
                <a:lnTo>
                  <a:pt x="34236" y="77162"/>
                </a:lnTo>
                <a:lnTo>
                  <a:pt x="30267" y="84117"/>
                </a:lnTo>
                <a:lnTo>
                  <a:pt x="22471" y="98617"/>
                </a:lnTo>
                <a:lnTo>
                  <a:pt x="18614" y="106040"/>
                </a:lnTo>
                <a:lnTo>
                  <a:pt x="16042" y="112259"/>
                </a:lnTo>
                <a:lnTo>
                  <a:pt x="14328" y="117674"/>
                </a:lnTo>
                <a:lnTo>
                  <a:pt x="5509" y="153694"/>
                </a:lnTo>
                <a:lnTo>
                  <a:pt x="3496" y="164348"/>
                </a:lnTo>
                <a:lnTo>
                  <a:pt x="2154" y="173990"/>
                </a:lnTo>
                <a:lnTo>
                  <a:pt x="1259" y="182959"/>
                </a:lnTo>
                <a:lnTo>
                  <a:pt x="662" y="192748"/>
                </a:lnTo>
                <a:lnTo>
                  <a:pt x="0" y="213784"/>
                </a:lnTo>
                <a:lnTo>
                  <a:pt x="1093" y="224728"/>
                </a:lnTo>
                <a:lnTo>
                  <a:pt x="3092" y="235834"/>
                </a:lnTo>
                <a:lnTo>
                  <a:pt x="5694" y="247048"/>
                </a:lnTo>
                <a:lnTo>
                  <a:pt x="8700" y="258333"/>
                </a:lnTo>
                <a:lnTo>
                  <a:pt x="15425" y="281034"/>
                </a:lnTo>
                <a:lnTo>
                  <a:pt x="18997" y="289881"/>
                </a:lnTo>
                <a:lnTo>
                  <a:pt x="22648" y="297049"/>
                </a:lnTo>
                <a:lnTo>
                  <a:pt x="26352" y="303098"/>
                </a:lnTo>
                <a:lnTo>
                  <a:pt x="30091" y="308400"/>
                </a:lnTo>
                <a:lnTo>
                  <a:pt x="33854" y="313205"/>
                </a:lnTo>
                <a:lnTo>
                  <a:pt x="37632" y="317679"/>
                </a:lnTo>
                <a:lnTo>
                  <a:pt x="41422" y="323201"/>
                </a:lnTo>
                <a:lnTo>
                  <a:pt x="45217" y="329422"/>
                </a:lnTo>
                <a:lnTo>
                  <a:pt x="49018" y="336110"/>
                </a:lnTo>
                <a:lnTo>
                  <a:pt x="52822" y="341839"/>
                </a:lnTo>
                <a:lnTo>
                  <a:pt x="56628" y="346928"/>
                </a:lnTo>
                <a:lnTo>
                  <a:pt x="60435" y="351590"/>
                </a:lnTo>
                <a:lnTo>
                  <a:pt x="64243" y="354698"/>
                </a:lnTo>
                <a:lnTo>
                  <a:pt x="68052" y="356771"/>
                </a:lnTo>
                <a:lnTo>
                  <a:pt x="71861" y="358152"/>
                </a:lnTo>
                <a:lnTo>
                  <a:pt x="75671" y="360343"/>
                </a:lnTo>
                <a:lnTo>
                  <a:pt x="79480" y="363074"/>
                </a:lnTo>
                <a:lnTo>
                  <a:pt x="90910" y="37234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229"/>
          <p:cNvSpPr/>
          <p:nvPr/>
        </p:nvSpPr>
        <p:spPr>
          <a:xfrm>
            <a:off x="4121146" y="4229100"/>
            <a:ext cx="107955" cy="377190"/>
          </a:xfrm>
          <a:custGeom>
            <a:avLst/>
            <a:gdLst/>
            <a:ahLst/>
            <a:cxnLst/>
            <a:rect l="0" t="0" r="0" b="0"/>
            <a:pathLst>
              <a:path w="107955" h="377190">
                <a:moveTo>
                  <a:pt x="62233" y="0"/>
                </a:moveTo>
                <a:lnTo>
                  <a:pt x="62233" y="12135"/>
                </a:lnTo>
                <a:lnTo>
                  <a:pt x="60963" y="16980"/>
                </a:lnTo>
                <a:lnTo>
                  <a:pt x="58847" y="21480"/>
                </a:lnTo>
                <a:lnTo>
                  <a:pt x="56166" y="25750"/>
                </a:lnTo>
                <a:lnTo>
                  <a:pt x="53108" y="32406"/>
                </a:lnTo>
                <a:lnTo>
                  <a:pt x="49800" y="40654"/>
                </a:lnTo>
                <a:lnTo>
                  <a:pt x="46325" y="49962"/>
                </a:lnTo>
                <a:lnTo>
                  <a:pt x="42737" y="58708"/>
                </a:lnTo>
                <a:lnTo>
                  <a:pt x="39076" y="67078"/>
                </a:lnTo>
                <a:lnTo>
                  <a:pt x="35365" y="75199"/>
                </a:lnTo>
                <a:lnTo>
                  <a:pt x="31621" y="86962"/>
                </a:lnTo>
                <a:lnTo>
                  <a:pt x="27856" y="101155"/>
                </a:lnTo>
                <a:lnTo>
                  <a:pt x="24075" y="116966"/>
                </a:lnTo>
                <a:lnTo>
                  <a:pt x="20284" y="131317"/>
                </a:lnTo>
                <a:lnTo>
                  <a:pt x="12686" y="157423"/>
                </a:lnTo>
                <a:lnTo>
                  <a:pt x="1269" y="193540"/>
                </a:lnTo>
                <a:lnTo>
                  <a:pt x="0" y="209036"/>
                </a:lnTo>
                <a:lnTo>
                  <a:pt x="425" y="226988"/>
                </a:lnTo>
                <a:lnTo>
                  <a:pt x="3013" y="260903"/>
                </a:lnTo>
                <a:lnTo>
                  <a:pt x="4163" y="280210"/>
                </a:lnTo>
                <a:lnTo>
                  <a:pt x="5740" y="289676"/>
                </a:lnTo>
                <a:lnTo>
                  <a:pt x="8062" y="299797"/>
                </a:lnTo>
                <a:lnTo>
                  <a:pt x="10879" y="310355"/>
                </a:lnTo>
                <a:lnTo>
                  <a:pt x="15297" y="318663"/>
                </a:lnTo>
                <a:lnTo>
                  <a:pt x="20783" y="325472"/>
                </a:lnTo>
                <a:lnTo>
                  <a:pt x="33651" y="337694"/>
                </a:lnTo>
                <a:lnTo>
                  <a:pt x="47837" y="351592"/>
                </a:lnTo>
                <a:lnTo>
                  <a:pt x="53906" y="356315"/>
                </a:lnTo>
                <a:lnTo>
                  <a:pt x="59222" y="359463"/>
                </a:lnTo>
                <a:lnTo>
                  <a:pt x="64036" y="361562"/>
                </a:lnTo>
                <a:lnTo>
                  <a:pt x="68515" y="362961"/>
                </a:lnTo>
                <a:lnTo>
                  <a:pt x="72771" y="363894"/>
                </a:lnTo>
                <a:lnTo>
                  <a:pt x="76879" y="364516"/>
                </a:lnTo>
                <a:lnTo>
                  <a:pt x="82157" y="366200"/>
                </a:lnTo>
                <a:lnTo>
                  <a:pt x="88216" y="368594"/>
                </a:lnTo>
                <a:lnTo>
                  <a:pt x="107954" y="37718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230"/>
          <p:cNvSpPr/>
          <p:nvPr/>
        </p:nvSpPr>
        <p:spPr>
          <a:xfrm>
            <a:off x="3314700" y="4814090"/>
            <a:ext cx="29132" cy="43661"/>
          </a:xfrm>
          <a:custGeom>
            <a:avLst/>
            <a:gdLst/>
            <a:ahLst/>
            <a:cxnLst/>
            <a:rect l="0" t="0" r="0" b="0"/>
            <a:pathLst>
              <a:path w="29132" h="43661">
                <a:moveTo>
                  <a:pt x="22859" y="32229"/>
                </a:moveTo>
                <a:lnTo>
                  <a:pt x="11471" y="20841"/>
                </a:lnTo>
                <a:lnTo>
                  <a:pt x="17510" y="14744"/>
                </a:lnTo>
                <a:lnTo>
                  <a:pt x="19293" y="11682"/>
                </a:lnTo>
                <a:lnTo>
                  <a:pt x="20482" y="8371"/>
                </a:lnTo>
                <a:lnTo>
                  <a:pt x="21274" y="4894"/>
                </a:lnTo>
                <a:lnTo>
                  <a:pt x="23073" y="2576"/>
                </a:lnTo>
                <a:lnTo>
                  <a:pt x="25542" y="1030"/>
                </a:lnTo>
                <a:lnTo>
                  <a:pt x="28458" y="0"/>
                </a:lnTo>
                <a:lnTo>
                  <a:pt x="29131" y="583"/>
                </a:lnTo>
                <a:lnTo>
                  <a:pt x="28311" y="2242"/>
                </a:lnTo>
                <a:lnTo>
                  <a:pt x="26494" y="4618"/>
                </a:lnTo>
                <a:lnTo>
                  <a:pt x="24012" y="7472"/>
                </a:lnTo>
                <a:lnTo>
                  <a:pt x="21088" y="10644"/>
                </a:lnTo>
                <a:lnTo>
                  <a:pt x="13337" y="18794"/>
                </a:lnTo>
                <a:lnTo>
                  <a:pt x="5927" y="26273"/>
                </a:lnTo>
                <a:lnTo>
                  <a:pt x="3951" y="29529"/>
                </a:lnTo>
                <a:lnTo>
                  <a:pt x="2634" y="32969"/>
                </a:lnTo>
                <a:lnTo>
                  <a:pt x="0" y="4366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231"/>
          <p:cNvSpPr/>
          <p:nvPr/>
        </p:nvSpPr>
        <p:spPr>
          <a:xfrm>
            <a:off x="3246120" y="5097779"/>
            <a:ext cx="22860" cy="51872"/>
          </a:xfrm>
          <a:custGeom>
            <a:avLst/>
            <a:gdLst/>
            <a:ahLst/>
            <a:cxnLst/>
            <a:rect l="0" t="0" r="0" b="0"/>
            <a:pathLst>
              <a:path w="22860" h="51872">
                <a:moveTo>
                  <a:pt x="22859" y="0"/>
                </a:moveTo>
                <a:lnTo>
                  <a:pt x="610" y="0"/>
                </a:lnTo>
                <a:lnTo>
                  <a:pt x="1676" y="1271"/>
                </a:lnTo>
                <a:lnTo>
                  <a:pt x="3657" y="3387"/>
                </a:lnTo>
                <a:lnTo>
                  <a:pt x="6248" y="6068"/>
                </a:lnTo>
                <a:lnTo>
                  <a:pt x="9245" y="7856"/>
                </a:lnTo>
                <a:lnTo>
                  <a:pt x="12513" y="9047"/>
                </a:lnTo>
                <a:lnTo>
                  <a:pt x="20816" y="10960"/>
                </a:lnTo>
                <a:lnTo>
                  <a:pt x="20227" y="11117"/>
                </a:lnTo>
                <a:lnTo>
                  <a:pt x="18565" y="11221"/>
                </a:lnTo>
                <a:lnTo>
                  <a:pt x="16186" y="11291"/>
                </a:lnTo>
                <a:lnTo>
                  <a:pt x="14601" y="12607"/>
                </a:lnTo>
                <a:lnTo>
                  <a:pt x="13544" y="14755"/>
                </a:lnTo>
                <a:lnTo>
                  <a:pt x="12839" y="17457"/>
                </a:lnTo>
                <a:lnTo>
                  <a:pt x="12369" y="20528"/>
                </a:lnTo>
                <a:lnTo>
                  <a:pt x="12056" y="23845"/>
                </a:lnTo>
                <a:lnTo>
                  <a:pt x="11847" y="27327"/>
                </a:lnTo>
                <a:lnTo>
                  <a:pt x="10438" y="30918"/>
                </a:lnTo>
                <a:lnTo>
                  <a:pt x="8229" y="34582"/>
                </a:lnTo>
                <a:lnTo>
                  <a:pt x="1625" y="43520"/>
                </a:lnTo>
                <a:lnTo>
                  <a:pt x="2353" y="45524"/>
                </a:lnTo>
                <a:lnTo>
                  <a:pt x="4109" y="48129"/>
                </a:lnTo>
                <a:lnTo>
                  <a:pt x="6549" y="51136"/>
                </a:lnTo>
                <a:lnTo>
                  <a:pt x="8176" y="51871"/>
                </a:lnTo>
                <a:lnTo>
                  <a:pt x="9261" y="51091"/>
                </a:lnTo>
                <a:lnTo>
                  <a:pt x="9983" y="49301"/>
                </a:lnTo>
                <a:lnTo>
                  <a:pt x="10465" y="46837"/>
                </a:lnTo>
                <a:lnTo>
                  <a:pt x="10787" y="43925"/>
                </a:lnTo>
                <a:lnTo>
                  <a:pt x="11001" y="40713"/>
                </a:lnTo>
                <a:lnTo>
                  <a:pt x="12414" y="37302"/>
                </a:lnTo>
                <a:lnTo>
                  <a:pt x="14626" y="33758"/>
                </a:lnTo>
                <a:lnTo>
                  <a:pt x="21233" y="25013"/>
                </a:lnTo>
                <a:lnTo>
                  <a:pt x="20505" y="23026"/>
                </a:lnTo>
                <a:lnTo>
                  <a:pt x="18750" y="20431"/>
                </a:lnTo>
                <a:lnTo>
                  <a:pt x="16310" y="17430"/>
                </a:lnTo>
                <a:lnTo>
                  <a:pt x="13413" y="16700"/>
                </a:lnTo>
                <a:lnTo>
                  <a:pt x="10212" y="17484"/>
                </a:lnTo>
                <a:lnTo>
                  <a:pt x="2017" y="21798"/>
                </a:lnTo>
                <a:lnTo>
                  <a:pt x="1344" y="23422"/>
                </a:lnTo>
                <a:lnTo>
                  <a:pt x="896" y="25775"/>
                </a:lnTo>
                <a:lnTo>
                  <a:pt x="0" y="3429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232"/>
          <p:cNvSpPr/>
          <p:nvPr/>
        </p:nvSpPr>
        <p:spPr>
          <a:xfrm>
            <a:off x="3154680" y="4836962"/>
            <a:ext cx="365761" cy="43648"/>
          </a:xfrm>
          <a:custGeom>
            <a:avLst/>
            <a:gdLst/>
            <a:ahLst/>
            <a:cxnLst/>
            <a:rect l="0" t="0" r="0" b="0"/>
            <a:pathLst>
              <a:path w="365761" h="43648">
                <a:moveTo>
                  <a:pt x="0" y="43647"/>
                </a:moveTo>
                <a:lnTo>
                  <a:pt x="31817" y="43647"/>
                </a:lnTo>
                <a:lnTo>
                  <a:pt x="40262" y="42377"/>
                </a:lnTo>
                <a:lnTo>
                  <a:pt x="49701" y="40261"/>
                </a:lnTo>
                <a:lnTo>
                  <a:pt x="59804" y="37580"/>
                </a:lnTo>
                <a:lnTo>
                  <a:pt x="67809" y="35792"/>
                </a:lnTo>
                <a:lnTo>
                  <a:pt x="74416" y="34601"/>
                </a:lnTo>
                <a:lnTo>
                  <a:pt x="80090" y="33806"/>
                </a:lnTo>
                <a:lnTo>
                  <a:pt x="85143" y="32007"/>
                </a:lnTo>
                <a:lnTo>
                  <a:pt x="89782" y="29537"/>
                </a:lnTo>
                <a:lnTo>
                  <a:pt x="94145" y="26620"/>
                </a:lnTo>
                <a:lnTo>
                  <a:pt x="98323" y="24676"/>
                </a:lnTo>
                <a:lnTo>
                  <a:pt x="102378" y="23380"/>
                </a:lnTo>
                <a:lnTo>
                  <a:pt x="106352" y="22516"/>
                </a:lnTo>
                <a:lnTo>
                  <a:pt x="114154" y="21555"/>
                </a:lnTo>
                <a:lnTo>
                  <a:pt x="118013" y="21299"/>
                </a:lnTo>
                <a:lnTo>
                  <a:pt x="123125" y="19859"/>
                </a:lnTo>
                <a:lnTo>
                  <a:pt x="129073" y="17628"/>
                </a:lnTo>
                <a:lnTo>
                  <a:pt x="135579" y="14872"/>
                </a:lnTo>
                <a:lnTo>
                  <a:pt x="143726" y="11763"/>
                </a:lnTo>
                <a:lnTo>
                  <a:pt x="162938" y="4923"/>
                </a:lnTo>
                <a:lnTo>
                  <a:pt x="170855" y="2591"/>
                </a:lnTo>
                <a:lnTo>
                  <a:pt x="177403" y="1037"/>
                </a:lnTo>
                <a:lnTo>
                  <a:pt x="183039" y="0"/>
                </a:lnTo>
                <a:lnTo>
                  <a:pt x="195686" y="579"/>
                </a:lnTo>
                <a:lnTo>
                  <a:pt x="213007" y="2235"/>
                </a:lnTo>
                <a:lnTo>
                  <a:pt x="233444" y="4609"/>
                </a:lnTo>
                <a:lnTo>
                  <a:pt x="249609" y="6192"/>
                </a:lnTo>
                <a:lnTo>
                  <a:pt x="262926" y="7247"/>
                </a:lnTo>
                <a:lnTo>
                  <a:pt x="274344" y="7951"/>
                </a:lnTo>
                <a:lnTo>
                  <a:pt x="283226" y="9689"/>
                </a:lnTo>
                <a:lnTo>
                  <a:pt x="290417" y="12119"/>
                </a:lnTo>
                <a:lnTo>
                  <a:pt x="296481" y="15008"/>
                </a:lnTo>
                <a:lnTo>
                  <a:pt x="301794" y="16935"/>
                </a:lnTo>
                <a:lnTo>
                  <a:pt x="306606" y="18219"/>
                </a:lnTo>
                <a:lnTo>
                  <a:pt x="311084" y="19075"/>
                </a:lnTo>
                <a:lnTo>
                  <a:pt x="316609" y="20916"/>
                </a:lnTo>
                <a:lnTo>
                  <a:pt x="322832" y="23413"/>
                </a:lnTo>
                <a:lnTo>
                  <a:pt x="329522" y="26348"/>
                </a:lnTo>
                <a:lnTo>
                  <a:pt x="335251" y="28304"/>
                </a:lnTo>
                <a:lnTo>
                  <a:pt x="340341" y="29609"/>
                </a:lnTo>
                <a:lnTo>
                  <a:pt x="345003" y="30478"/>
                </a:lnTo>
                <a:lnTo>
                  <a:pt x="348112" y="32328"/>
                </a:lnTo>
                <a:lnTo>
                  <a:pt x="350185" y="34831"/>
                </a:lnTo>
                <a:lnTo>
                  <a:pt x="351566" y="37770"/>
                </a:lnTo>
                <a:lnTo>
                  <a:pt x="353757" y="39729"/>
                </a:lnTo>
                <a:lnTo>
                  <a:pt x="356488" y="41035"/>
                </a:lnTo>
                <a:lnTo>
                  <a:pt x="365760" y="4364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233"/>
          <p:cNvSpPr/>
          <p:nvPr/>
        </p:nvSpPr>
        <p:spPr>
          <a:xfrm>
            <a:off x="3143250" y="4772336"/>
            <a:ext cx="468630" cy="73984"/>
          </a:xfrm>
          <a:custGeom>
            <a:avLst/>
            <a:gdLst/>
            <a:ahLst/>
            <a:cxnLst/>
            <a:rect l="0" t="0" r="0" b="0"/>
            <a:pathLst>
              <a:path w="468630" h="73984">
                <a:moveTo>
                  <a:pt x="0" y="73983"/>
                </a:moveTo>
                <a:lnTo>
                  <a:pt x="6068" y="67916"/>
                </a:lnTo>
                <a:lnTo>
                  <a:pt x="10395" y="64858"/>
                </a:lnTo>
                <a:lnTo>
                  <a:pt x="15820" y="61550"/>
                </a:lnTo>
                <a:lnTo>
                  <a:pt x="30641" y="53183"/>
                </a:lnTo>
                <a:lnTo>
                  <a:pt x="33127" y="51226"/>
                </a:lnTo>
                <a:lnTo>
                  <a:pt x="36055" y="48652"/>
                </a:lnTo>
                <a:lnTo>
                  <a:pt x="39276" y="45666"/>
                </a:lnTo>
                <a:lnTo>
                  <a:pt x="43964" y="43675"/>
                </a:lnTo>
                <a:lnTo>
                  <a:pt x="55946" y="41463"/>
                </a:lnTo>
                <a:lnTo>
                  <a:pt x="61427" y="39603"/>
                </a:lnTo>
                <a:lnTo>
                  <a:pt x="66351" y="37093"/>
                </a:lnTo>
                <a:lnTo>
                  <a:pt x="70904" y="34150"/>
                </a:lnTo>
                <a:lnTo>
                  <a:pt x="76479" y="30918"/>
                </a:lnTo>
                <a:lnTo>
                  <a:pt x="89448" y="23940"/>
                </a:lnTo>
                <a:lnTo>
                  <a:pt x="95191" y="21571"/>
                </a:lnTo>
                <a:lnTo>
                  <a:pt x="100291" y="19992"/>
                </a:lnTo>
                <a:lnTo>
                  <a:pt x="104960" y="18939"/>
                </a:lnTo>
                <a:lnTo>
                  <a:pt x="150226" y="8124"/>
                </a:lnTo>
                <a:lnTo>
                  <a:pt x="183183" y="1109"/>
                </a:lnTo>
                <a:lnTo>
                  <a:pt x="204672" y="0"/>
                </a:lnTo>
                <a:lnTo>
                  <a:pt x="229158" y="531"/>
                </a:lnTo>
                <a:lnTo>
                  <a:pt x="278377" y="3238"/>
                </a:lnTo>
                <a:lnTo>
                  <a:pt x="317187" y="4441"/>
                </a:lnTo>
                <a:lnTo>
                  <a:pt x="335918" y="6032"/>
                </a:lnTo>
                <a:lnTo>
                  <a:pt x="354755" y="8362"/>
                </a:lnTo>
                <a:lnTo>
                  <a:pt x="387539" y="13069"/>
                </a:lnTo>
                <a:lnTo>
                  <a:pt x="398059" y="14324"/>
                </a:lnTo>
                <a:lnTo>
                  <a:pt x="406343" y="15160"/>
                </a:lnTo>
                <a:lnTo>
                  <a:pt x="413135" y="16988"/>
                </a:lnTo>
                <a:lnTo>
                  <a:pt x="418933" y="19476"/>
                </a:lnTo>
                <a:lnTo>
                  <a:pt x="424069" y="22405"/>
                </a:lnTo>
                <a:lnTo>
                  <a:pt x="428762" y="24358"/>
                </a:lnTo>
                <a:lnTo>
                  <a:pt x="437364" y="26528"/>
                </a:lnTo>
                <a:lnTo>
                  <a:pt x="441436" y="28376"/>
                </a:lnTo>
                <a:lnTo>
                  <a:pt x="445420" y="30879"/>
                </a:lnTo>
                <a:lnTo>
                  <a:pt x="449346" y="33817"/>
                </a:lnTo>
                <a:lnTo>
                  <a:pt x="453235" y="37046"/>
                </a:lnTo>
                <a:lnTo>
                  <a:pt x="457096" y="40469"/>
                </a:lnTo>
                <a:lnTo>
                  <a:pt x="460941" y="44020"/>
                </a:lnTo>
                <a:lnTo>
                  <a:pt x="463504" y="47658"/>
                </a:lnTo>
                <a:lnTo>
                  <a:pt x="465212" y="51353"/>
                </a:lnTo>
                <a:lnTo>
                  <a:pt x="468629" y="6255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234"/>
          <p:cNvSpPr/>
          <p:nvPr/>
        </p:nvSpPr>
        <p:spPr>
          <a:xfrm>
            <a:off x="3108960" y="4743508"/>
            <a:ext cx="560070" cy="79952"/>
          </a:xfrm>
          <a:custGeom>
            <a:avLst/>
            <a:gdLst/>
            <a:ahLst/>
            <a:cxnLst/>
            <a:rect l="0" t="0" r="0" b="0"/>
            <a:pathLst>
              <a:path w="560070" h="79952">
                <a:moveTo>
                  <a:pt x="0" y="68521"/>
                </a:moveTo>
                <a:lnTo>
                  <a:pt x="12135" y="62454"/>
                </a:lnTo>
                <a:lnTo>
                  <a:pt x="16980" y="59396"/>
                </a:lnTo>
                <a:lnTo>
                  <a:pt x="21480" y="56088"/>
                </a:lnTo>
                <a:lnTo>
                  <a:pt x="25750" y="52613"/>
                </a:lnTo>
                <a:lnTo>
                  <a:pt x="32406" y="50295"/>
                </a:lnTo>
                <a:lnTo>
                  <a:pt x="40654" y="48751"/>
                </a:lnTo>
                <a:lnTo>
                  <a:pt x="49963" y="47721"/>
                </a:lnTo>
                <a:lnTo>
                  <a:pt x="57438" y="45765"/>
                </a:lnTo>
                <a:lnTo>
                  <a:pt x="63692" y="43190"/>
                </a:lnTo>
                <a:lnTo>
                  <a:pt x="69131" y="40204"/>
                </a:lnTo>
                <a:lnTo>
                  <a:pt x="76567" y="36943"/>
                </a:lnTo>
                <a:lnTo>
                  <a:pt x="85335" y="33499"/>
                </a:lnTo>
                <a:lnTo>
                  <a:pt x="94990" y="29933"/>
                </a:lnTo>
                <a:lnTo>
                  <a:pt x="109046" y="26286"/>
                </a:lnTo>
                <a:lnTo>
                  <a:pt x="126038" y="22584"/>
                </a:lnTo>
                <a:lnTo>
                  <a:pt x="144985" y="18847"/>
                </a:lnTo>
                <a:lnTo>
                  <a:pt x="161426" y="15085"/>
                </a:lnTo>
                <a:lnTo>
                  <a:pt x="176198" y="11307"/>
                </a:lnTo>
                <a:lnTo>
                  <a:pt x="189855" y="7519"/>
                </a:lnTo>
                <a:lnTo>
                  <a:pt x="201500" y="4993"/>
                </a:lnTo>
                <a:lnTo>
                  <a:pt x="211803" y="3309"/>
                </a:lnTo>
                <a:lnTo>
                  <a:pt x="221212" y="2186"/>
                </a:lnTo>
                <a:lnTo>
                  <a:pt x="235105" y="1438"/>
                </a:lnTo>
                <a:lnTo>
                  <a:pt x="270861" y="607"/>
                </a:lnTo>
                <a:lnTo>
                  <a:pt x="372705" y="0"/>
                </a:lnTo>
                <a:lnTo>
                  <a:pt x="384360" y="1250"/>
                </a:lnTo>
                <a:lnTo>
                  <a:pt x="394670" y="3354"/>
                </a:lnTo>
                <a:lnTo>
                  <a:pt x="404083" y="6026"/>
                </a:lnTo>
                <a:lnTo>
                  <a:pt x="416709" y="7808"/>
                </a:lnTo>
                <a:lnTo>
                  <a:pt x="431475" y="8996"/>
                </a:lnTo>
                <a:lnTo>
                  <a:pt x="447670" y="9788"/>
                </a:lnTo>
                <a:lnTo>
                  <a:pt x="459737" y="11585"/>
                </a:lnTo>
                <a:lnTo>
                  <a:pt x="469051" y="14055"/>
                </a:lnTo>
                <a:lnTo>
                  <a:pt x="476531" y="16970"/>
                </a:lnTo>
                <a:lnTo>
                  <a:pt x="495001" y="23596"/>
                </a:lnTo>
                <a:lnTo>
                  <a:pt x="505260" y="27141"/>
                </a:lnTo>
                <a:lnTo>
                  <a:pt x="512100" y="30775"/>
                </a:lnTo>
                <a:lnTo>
                  <a:pt x="516660" y="34467"/>
                </a:lnTo>
                <a:lnTo>
                  <a:pt x="519700" y="38198"/>
                </a:lnTo>
                <a:lnTo>
                  <a:pt x="522996" y="41956"/>
                </a:lnTo>
                <a:lnTo>
                  <a:pt x="526464" y="45731"/>
                </a:lnTo>
                <a:lnTo>
                  <a:pt x="533704" y="53312"/>
                </a:lnTo>
                <a:lnTo>
                  <a:pt x="560069" y="7995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235"/>
          <p:cNvSpPr/>
          <p:nvPr/>
        </p:nvSpPr>
        <p:spPr>
          <a:xfrm>
            <a:off x="3074670" y="5097779"/>
            <a:ext cx="297181" cy="52076"/>
          </a:xfrm>
          <a:custGeom>
            <a:avLst/>
            <a:gdLst/>
            <a:ahLst/>
            <a:cxnLst/>
            <a:rect l="0" t="0" r="0" b="0"/>
            <a:pathLst>
              <a:path w="297181" h="52076">
                <a:moveTo>
                  <a:pt x="0" y="0"/>
                </a:moveTo>
                <a:lnTo>
                  <a:pt x="24271" y="12136"/>
                </a:lnTo>
                <a:lnTo>
                  <a:pt x="41581" y="19521"/>
                </a:lnTo>
                <a:lnTo>
                  <a:pt x="87906" y="37886"/>
                </a:lnTo>
                <a:lnTo>
                  <a:pt x="115754" y="44308"/>
                </a:lnTo>
                <a:lnTo>
                  <a:pt x="145749" y="48589"/>
                </a:lnTo>
                <a:lnTo>
                  <a:pt x="177176" y="51442"/>
                </a:lnTo>
                <a:lnTo>
                  <a:pt x="204477" y="52075"/>
                </a:lnTo>
                <a:lnTo>
                  <a:pt x="229028" y="51227"/>
                </a:lnTo>
                <a:lnTo>
                  <a:pt x="251745" y="49392"/>
                </a:lnTo>
                <a:lnTo>
                  <a:pt x="266890" y="46898"/>
                </a:lnTo>
                <a:lnTo>
                  <a:pt x="276987" y="43966"/>
                </a:lnTo>
                <a:lnTo>
                  <a:pt x="297180" y="3429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236"/>
          <p:cNvSpPr/>
          <p:nvPr/>
        </p:nvSpPr>
        <p:spPr>
          <a:xfrm>
            <a:off x="3017520" y="5166359"/>
            <a:ext cx="480060" cy="45676"/>
          </a:xfrm>
          <a:custGeom>
            <a:avLst/>
            <a:gdLst/>
            <a:ahLst/>
            <a:cxnLst/>
            <a:rect l="0" t="0" r="0" b="0"/>
            <a:pathLst>
              <a:path w="480060" h="45676">
                <a:moveTo>
                  <a:pt x="0" y="22860"/>
                </a:moveTo>
                <a:lnTo>
                  <a:pt x="6068" y="28928"/>
                </a:lnTo>
                <a:lnTo>
                  <a:pt x="9125" y="30716"/>
                </a:lnTo>
                <a:lnTo>
                  <a:pt x="12433" y="31907"/>
                </a:lnTo>
                <a:lnTo>
                  <a:pt x="15909" y="32701"/>
                </a:lnTo>
                <a:lnTo>
                  <a:pt x="20766" y="34501"/>
                </a:lnTo>
                <a:lnTo>
                  <a:pt x="26544" y="36971"/>
                </a:lnTo>
                <a:lnTo>
                  <a:pt x="32936" y="39887"/>
                </a:lnTo>
                <a:lnTo>
                  <a:pt x="42277" y="41832"/>
                </a:lnTo>
                <a:lnTo>
                  <a:pt x="53585" y="43128"/>
                </a:lnTo>
                <a:lnTo>
                  <a:pt x="66203" y="43992"/>
                </a:lnTo>
                <a:lnTo>
                  <a:pt x="79695" y="44568"/>
                </a:lnTo>
                <a:lnTo>
                  <a:pt x="108233" y="45209"/>
                </a:lnTo>
                <a:lnTo>
                  <a:pt x="194482" y="45675"/>
                </a:lnTo>
                <a:lnTo>
                  <a:pt x="216015" y="44421"/>
                </a:lnTo>
                <a:lnTo>
                  <a:pt x="240530" y="42314"/>
                </a:lnTo>
                <a:lnTo>
                  <a:pt x="287242" y="37856"/>
                </a:lnTo>
                <a:lnTo>
                  <a:pt x="303254" y="36667"/>
                </a:lnTo>
                <a:lnTo>
                  <a:pt x="316469" y="35875"/>
                </a:lnTo>
                <a:lnTo>
                  <a:pt x="326549" y="34077"/>
                </a:lnTo>
                <a:lnTo>
                  <a:pt x="334540" y="31608"/>
                </a:lnTo>
                <a:lnTo>
                  <a:pt x="341136" y="28692"/>
                </a:lnTo>
                <a:lnTo>
                  <a:pt x="350614" y="25478"/>
                </a:lnTo>
                <a:lnTo>
                  <a:pt x="362012" y="22066"/>
                </a:lnTo>
                <a:lnTo>
                  <a:pt x="374692" y="18521"/>
                </a:lnTo>
                <a:lnTo>
                  <a:pt x="385684" y="16157"/>
                </a:lnTo>
                <a:lnTo>
                  <a:pt x="395553" y="14582"/>
                </a:lnTo>
                <a:lnTo>
                  <a:pt x="404672" y="13531"/>
                </a:lnTo>
                <a:lnTo>
                  <a:pt x="418190" y="12364"/>
                </a:lnTo>
                <a:lnTo>
                  <a:pt x="430972" y="11845"/>
                </a:lnTo>
                <a:lnTo>
                  <a:pt x="449353" y="11615"/>
                </a:lnTo>
                <a:lnTo>
                  <a:pt x="457048" y="10283"/>
                </a:lnTo>
                <a:lnTo>
                  <a:pt x="463449" y="8126"/>
                </a:lnTo>
                <a:lnTo>
                  <a:pt x="480059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237"/>
          <p:cNvSpPr/>
          <p:nvPr/>
        </p:nvSpPr>
        <p:spPr>
          <a:xfrm>
            <a:off x="2948939" y="5212079"/>
            <a:ext cx="525782" cy="34139"/>
          </a:xfrm>
          <a:custGeom>
            <a:avLst/>
            <a:gdLst/>
            <a:ahLst/>
            <a:cxnLst/>
            <a:rect l="0" t="0" r="0" b="0"/>
            <a:pathLst>
              <a:path w="525782" h="34139">
                <a:moveTo>
                  <a:pt x="0" y="0"/>
                </a:moveTo>
                <a:lnTo>
                  <a:pt x="38491" y="0"/>
                </a:lnTo>
                <a:lnTo>
                  <a:pt x="42171" y="1271"/>
                </a:lnTo>
                <a:lnTo>
                  <a:pt x="45894" y="3387"/>
                </a:lnTo>
                <a:lnTo>
                  <a:pt x="49646" y="6068"/>
                </a:lnTo>
                <a:lnTo>
                  <a:pt x="54688" y="7855"/>
                </a:lnTo>
                <a:lnTo>
                  <a:pt x="60588" y="9047"/>
                </a:lnTo>
                <a:lnTo>
                  <a:pt x="67062" y="9842"/>
                </a:lnTo>
                <a:lnTo>
                  <a:pt x="81029" y="10724"/>
                </a:lnTo>
                <a:lnTo>
                  <a:pt x="88310" y="10959"/>
                </a:lnTo>
                <a:lnTo>
                  <a:pt x="94433" y="12386"/>
                </a:lnTo>
                <a:lnTo>
                  <a:pt x="99786" y="14608"/>
                </a:lnTo>
                <a:lnTo>
                  <a:pt x="104624" y="17359"/>
                </a:lnTo>
                <a:lnTo>
                  <a:pt x="115469" y="19193"/>
                </a:lnTo>
                <a:lnTo>
                  <a:pt x="130320" y="20415"/>
                </a:lnTo>
                <a:lnTo>
                  <a:pt x="147840" y="21231"/>
                </a:lnTo>
                <a:lnTo>
                  <a:pt x="168410" y="23044"/>
                </a:lnTo>
                <a:lnTo>
                  <a:pt x="233485" y="30394"/>
                </a:lnTo>
                <a:lnTo>
                  <a:pt x="248367" y="31693"/>
                </a:lnTo>
                <a:lnTo>
                  <a:pt x="260828" y="32559"/>
                </a:lnTo>
                <a:lnTo>
                  <a:pt x="281447" y="33521"/>
                </a:lnTo>
                <a:lnTo>
                  <a:pt x="299078" y="33948"/>
                </a:lnTo>
                <a:lnTo>
                  <a:pt x="315381" y="34138"/>
                </a:lnTo>
                <a:lnTo>
                  <a:pt x="327094" y="32919"/>
                </a:lnTo>
                <a:lnTo>
                  <a:pt x="341253" y="30836"/>
                </a:lnTo>
                <a:lnTo>
                  <a:pt x="357042" y="28178"/>
                </a:lnTo>
                <a:lnTo>
                  <a:pt x="375188" y="23865"/>
                </a:lnTo>
                <a:lnTo>
                  <a:pt x="394906" y="18450"/>
                </a:lnTo>
                <a:lnTo>
                  <a:pt x="415671" y="12300"/>
                </a:lnTo>
                <a:lnTo>
                  <a:pt x="432054" y="8200"/>
                </a:lnTo>
                <a:lnTo>
                  <a:pt x="445516" y="5467"/>
                </a:lnTo>
                <a:lnTo>
                  <a:pt x="457031" y="3645"/>
                </a:lnTo>
                <a:lnTo>
                  <a:pt x="465977" y="2430"/>
                </a:lnTo>
                <a:lnTo>
                  <a:pt x="473212" y="1620"/>
                </a:lnTo>
                <a:lnTo>
                  <a:pt x="485907" y="720"/>
                </a:lnTo>
                <a:lnTo>
                  <a:pt x="500015" y="320"/>
                </a:lnTo>
                <a:lnTo>
                  <a:pt x="525781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238"/>
          <p:cNvSpPr/>
          <p:nvPr/>
        </p:nvSpPr>
        <p:spPr>
          <a:xfrm>
            <a:off x="2640330" y="5177789"/>
            <a:ext cx="251460" cy="297181"/>
          </a:xfrm>
          <a:custGeom>
            <a:avLst/>
            <a:gdLst/>
            <a:ahLst/>
            <a:cxnLst/>
            <a:rect l="0" t="0" r="0" b="0"/>
            <a:pathLst>
              <a:path w="251460" h="297181">
                <a:moveTo>
                  <a:pt x="0" y="0"/>
                </a:moveTo>
                <a:lnTo>
                  <a:pt x="15909" y="0"/>
                </a:lnTo>
                <a:lnTo>
                  <a:pt x="23306" y="5081"/>
                </a:lnTo>
                <a:lnTo>
                  <a:pt x="33317" y="13547"/>
                </a:lnTo>
                <a:lnTo>
                  <a:pt x="45071" y="24272"/>
                </a:lnTo>
                <a:lnTo>
                  <a:pt x="54177" y="33961"/>
                </a:lnTo>
                <a:lnTo>
                  <a:pt x="61518" y="42961"/>
                </a:lnTo>
                <a:lnTo>
                  <a:pt x="67682" y="51501"/>
                </a:lnTo>
                <a:lnTo>
                  <a:pt x="73061" y="58464"/>
                </a:lnTo>
                <a:lnTo>
                  <a:pt x="77917" y="64376"/>
                </a:lnTo>
                <a:lnTo>
                  <a:pt x="82425" y="69587"/>
                </a:lnTo>
                <a:lnTo>
                  <a:pt x="87970" y="76872"/>
                </a:lnTo>
                <a:lnTo>
                  <a:pt x="100904" y="95125"/>
                </a:lnTo>
                <a:lnTo>
                  <a:pt x="107909" y="102787"/>
                </a:lnTo>
                <a:lnTo>
                  <a:pt x="115119" y="109165"/>
                </a:lnTo>
                <a:lnTo>
                  <a:pt x="122466" y="114687"/>
                </a:lnTo>
                <a:lnTo>
                  <a:pt x="128634" y="120908"/>
                </a:lnTo>
                <a:lnTo>
                  <a:pt x="134016" y="127596"/>
                </a:lnTo>
                <a:lnTo>
                  <a:pt x="138874" y="134594"/>
                </a:lnTo>
                <a:lnTo>
                  <a:pt x="143382" y="140530"/>
                </a:lnTo>
                <a:lnTo>
                  <a:pt x="147658" y="145756"/>
                </a:lnTo>
                <a:lnTo>
                  <a:pt x="151779" y="150511"/>
                </a:lnTo>
                <a:lnTo>
                  <a:pt x="155796" y="156221"/>
                </a:lnTo>
                <a:lnTo>
                  <a:pt x="159744" y="162567"/>
                </a:lnTo>
                <a:lnTo>
                  <a:pt x="163646" y="169338"/>
                </a:lnTo>
                <a:lnTo>
                  <a:pt x="170057" y="177662"/>
                </a:lnTo>
                <a:lnTo>
                  <a:pt x="178141" y="187022"/>
                </a:lnTo>
                <a:lnTo>
                  <a:pt x="187341" y="197071"/>
                </a:lnTo>
                <a:lnTo>
                  <a:pt x="194744" y="206311"/>
                </a:lnTo>
                <a:lnTo>
                  <a:pt x="200949" y="215011"/>
                </a:lnTo>
                <a:lnTo>
                  <a:pt x="206356" y="223350"/>
                </a:lnTo>
                <a:lnTo>
                  <a:pt x="211231" y="230180"/>
                </a:lnTo>
                <a:lnTo>
                  <a:pt x="215750" y="236004"/>
                </a:lnTo>
                <a:lnTo>
                  <a:pt x="220033" y="241156"/>
                </a:lnTo>
                <a:lnTo>
                  <a:pt x="224159" y="245861"/>
                </a:lnTo>
                <a:lnTo>
                  <a:pt x="228179" y="250268"/>
                </a:lnTo>
                <a:lnTo>
                  <a:pt x="236033" y="258550"/>
                </a:lnTo>
                <a:lnTo>
                  <a:pt x="243756" y="266465"/>
                </a:lnTo>
                <a:lnTo>
                  <a:pt x="246324" y="270353"/>
                </a:lnTo>
                <a:lnTo>
                  <a:pt x="249177" y="278060"/>
                </a:lnTo>
                <a:lnTo>
                  <a:pt x="250445" y="285719"/>
                </a:lnTo>
                <a:lnTo>
                  <a:pt x="251459" y="29718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239"/>
          <p:cNvSpPr/>
          <p:nvPr/>
        </p:nvSpPr>
        <p:spPr>
          <a:xfrm>
            <a:off x="3760470" y="4549139"/>
            <a:ext cx="262890" cy="285751"/>
          </a:xfrm>
          <a:custGeom>
            <a:avLst/>
            <a:gdLst/>
            <a:ahLst/>
            <a:cxnLst/>
            <a:rect l="0" t="0" r="0" b="0"/>
            <a:pathLst>
              <a:path w="262890" h="285751">
                <a:moveTo>
                  <a:pt x="0" y="0"/>
                </a:moveTo>
                <a:lnTo>
                  <a:pt x="12135" y="12136"/>
                </a:lnTo>
                <a:lnTo>
                  <a:pt x="15710" y="16981"/>
                </a:lnTo>
                <a:lnTo>
                  <a:pt x="19682" y="25751"/>
                </a:lnTo>
                <a:lnTo>
                  <a:pt x="23281" y="29867"/>
                </a:lnTo>
                <a:lnTo>
                  <a:pt x="28220" y="33882"/>
                </a:lnTo>
                <a:lnTo>
                  <a:pt x="34053" y="37828"/>
                </a:lnTo>
                <a:lnTo>
                  <a:pt x="39212" y="41729"/>
                </a:lnTo>
                <a:lnTo>
                  <a:pt x="43921" y="45599"/>
                </a:lnTo>
                <a:lnTo>
                  <a:pt x="48331" y="49450"/>
                </a:lnTo>
                <a:lnTo>
                  <a:pt x="52540" y="53287"/>
                </a:lnTo>
                <a:lnTo>
                  <a:pt x="60604" y="60937"/>
                </a:lnTo>
                <a:lnTo>
                  <a:pt x="68343" y="67295"/>
                </a:lnTo>
                <a:lnTo>
                  <a:pt x="99695" y="91906"/>
                </a:lnTo>
                <a:lnTo>
                  <a:pt x="107103" y="98101"/>
                </a:lnTo>
                <a:lnTo>
                  <a:pt x="113312" y="103501"/>
                </a:lnTo>
                <a:lnTo>
                  <a:pt x="119991" y="109640"/>
                </a:lnTo>
                <a:lnTo>
                  <a:pt x="134186" y="123236"/>
                </a:lnTo>
                <a:lnTo>
                  <a:pt x="144067" y="134227"/>
                </a:lnTo>
                <a:lnTo>
                  <a:pt x="168593" y="163374"/>
                </a:lnTo>
                <a:lnTo>
                  <a:pt x="178435" y="176226"/>
                </a:lnTo>
                <a:lnTo>
                  <a:pt x="186267" y="187334"/>
                </a:lnTo>
                <a:lnTo>
                  <a:pt x="192758" y="197279"/>
                </a:lnTo>
                <a:lnTo>
                  <a:pt x="198355" y="205180"/>
                </a:lnTo>
                <a:lnTo>
                  <a:pt x="203357" y="211717"/>
                </a:lnTo>
                <a:lnTo>
                  <a:pt x="207961" y="217345"/>
                </a:lnTo>
                <a:lnTo>
                  <a:pt x="212301" y="222367"/>
                </a:lnTo>
                <a:lnTo>
                  <a:pt x="216463" y="226984"/>
                </a:lnTo>
                <a:lnTo>
                  <a:pt x="220509" y="231333"/>
                </a:lnTo>
                <a:lnTo>
                  <a:pt x="224476" y="236772"/>
                </a:lnTo>
                <a:lnTo>
                  <a:pt x="228390" y="242939"/>
                </a:lnTo>
                <a:lnTo>
                  <a:pt x="232270" y="249589"/>
                </a:lnTo>
                <a:lnTo>
                  <a:pt x="234857" y="255293"/>
                </a:lnTo>
                <a:lnTo>
                  <a:pt x="236581" y="260365"/>
                </a:lnTo>
                <a:lnTo>
                  <a:pt x="237730" y="265017"/>
                </a:lnTo>
                <a:lnTo>
                  <a:pt x="242394" y="273572"/>
                </a:lnTo>
                <a:lnTo>
                  <a:pt x="245416" y="277632"/>
                </a:lnTo>
                <a:lnTo>
                  <a:pt x="248701" y="280338"/>
                </a:lnTo>
                <a:lnTo>
                  <a:pt x="252160" y="282142"/>
                </a:lnTo>
                <a:lnTo>
                  <a:pt x="262889" y="28575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240"/>
          <p:cNvSpPr/>
          <p:nvPr/>
        </p:nvSpPr>
        <p:spPr>
          <a:xfrm>
            <a:off x="2766060" y="4537709"/>
            <a:ext cx="411480" cy="377192"/>
          </a:xfrm>
          <a:custGeom>
            <a:avLst/>
            <a:gdLst/>
            <a:ahLst/>
            <a:cxnLst/>
            <a:rect l="0" t="0" r="0" b="0"/>
            <a:pathLst>
              <a:path w="411480" h="377192">
                <a:moveTo>
                  <a:pt x="411479" y="0"/>
                </a:moveTo>
                <a:lnTo>
                  <a:pt x="399344" y="6068"/>
                </a:lnTo>
                <a:lnTo>
                  <a:pt x="389999" y="12434"/>
                </a:lnTo>
                <a:lnTo>
                  <a:pt x="379720" y="20801"/>
                </a:lnTo>
                <a:lnTo>
                  <a:pt x="371541" y="25332"/>
                </a:lnTo>
                <a:lnTo>
                  <a:pt x="360709" y="31579"/>
                </a:lnTo>
                <a:lnTo>
                  <a:pt x="351661" y="38588"/>
                </a:lnTo>
                <a:lnTo>
                  <a:pt x="326474" y="62871"/>
                </a:lnTo>
                <a:lnTo>
                  <a:pt x="278554" y="110210"/>
                </a:lnTo>
                <a:lnTo>
                  <a:pt x="242758" y="142539"/>
                </a:lnTo>
                <a:lnTo>
                  <a:pt x="218989" y="163606"/>
                </a:lnTo>
                <a:lnTo>
                  <a:pt x="200602" y="178920"/>
                </a:lnTo>
                <a:lnTo>
                  <a:pt x="185805" y="190401"/>
                </a:lnTo>
                <a:lnTo>
                  <a:pt x="173400" y="199324"/>
                </a:lnTo>
                <a:lnTo>
                  <a:pt x="158780" y="211623"/>
                </a:lnTo>
                <a:lnTo>
                  <a:pt x="142683" y="226172"/>
                </a:lnTo>
                <a:lnTo>
                  <a:pt x="125602" y="242222"/>
                </a:lnTo>
                <a:lnTo>
                  <a:pt x="112944" y="255461"/>
                </a:lnTo>
                <a:lnTo>
                  <a:pt x="103236" y="266827"/>
                </a:lnTo>
                <a:lnTo>
                  <a:pt x="95494" y="276945"/>
                </a:lnTo>
                <a:lnTo>
                  <a:pt x="86523" y="286230"/>
                </a:lnTo>
                <a:lnTo>
                  <a:pt x="76731" y="294960"/>
                </a:lnTo>
                <a:lnTo>
                  <a:pt x="66394" y="303320"/>
                </a:lnTo>
                <a:lnTo>
                  <a:pt x="58233" y="311434"/>
                </a:lnTo>
                <a:lnTo>
                  <a:pt x="51522" y="319382"/>
                </a:lnTo>
                <a:lnTo>
                  <a:pt x="45778" y="327222"/>
                </a:lnTo>
                <a:lnTo>
                  <a:pt x="40678" y="332448"/>
                </a:lnTo>
                <a:lnTo>
                  <a:pt x="36009" y="335933"/>
                </a:lnTo>
                <a:lnTo>
                  <a:pt x="31626" y="338255"/>
                </a:lnTo>
                <a:lnTo>
                  <a:pt x="28704" y="341073"/>
                </a:lnTo>
                <a:lnTo>
                  <a:pt x="26756" y="344222"/>
                </a:lnTo>
                <a:lnTo>
                  <a:pt x="25457" y="347592"/>
                </a:lnTo>
                <a:lnTo>
                  <a:pt x="20627" y="354722"/>
                </a:lnTo>
                <a:lnTo>
                  <a:pt x="11371" y="365577"/>
                </a:lnTo>
                <a:lnTo>
                  <a:pt x="0" y="37719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241"/>
          <p:cNvSpPr/>
          <p:nvPr/>
        </p:nvSpPr>
        <p:spPr>
          <a:xfrm>
            <a:off x="2868930" y="4652009"/>
            <a:ext cx="331471" cy="297181"/>
          </a:xfrm>
          <a:custGeom>
            <a:avLst/>
            <a:gdLst/>
            <a:ahLst/>
            <a:cxnLst/>
            <a:rect l="0" t="0" r="0" b="0"/>
            <a:pathLst>
              <a:path w="331471" h="297181">
                <a:moveTo>
                  <a:pt x="331470" y="0"/>
                </a:moveTo>
                <a:lnTo>
                  <a:pt x="325402" y="0"/>
                </a:lnTo>
                <a:lnTo>
                  <a:pt x="315649" y="6774"/>
                </a:lnTo>
                <a:lnTo>
                  <a:pt x="309493" y="12136"/>
                </a:lnTo>
                <a:lnTo>
                  <a:pt x="302849" y="18251"/>
                </a:lnTo>
                <a:lnTo>
                  <a:pt x="282631" y="37722"/>
                </a:lnTo>
                <a:lnTo>
                  <a:pt x="272511" y="47669"/>
                </a:lnTo>
                <a:lnTo>
                  <a:pt x="268033" y="53370"/>
                </a:lnTo>
                <a:lnTo>
                  <a:pt x="263779" y="59710"/>
                </a:lnTo>
                <a:lnTo>
                  <a:pt x="259672" y="66477"/>
                </a:lnTo>
                <a:lnTo>
                  <a:pt x="254395" y="73528"/>
                </a:lnTo>
                <a:lnTo>
                  <a:pt x="248336" y="80769"/>
                </a:lnTo>
                <a:lnTo>
                  <a:pt x="241758" y="88136"/>
                </a:lnTo>
                <a:lnTo>
                  <a:pt x="227674" y="103095"/>
                </a:lnTo>
                <a:lnTo>
                  <a:pt x="220363" y="110640"/>
                </a:lnTo>
                <a:lnTo>
                  <a:pt x="211678" y="116940"/>
                </a:lnTo>
                <a:lnTo>
                  <a:pt x="202079" y="122410"/>
                </a:lnTo>
                <a:lnTo>
                  <a:pt x="191869" y="127327"/>
                </a:lnTo>
                <a:lnTo>
                  <a:pt x="182522" y="133145"/>
                </a:lnTo>
                <a:lnTo>
                  <a:pt x="173752" y="139564"/>
                </a:lnTo>
                <a:lnTo>
                  <a:pt x="165364" y="146382"/>
                </a:lnTo>
                <a:lnTo>
                  <a:pt x="157232" y="153468"/>
                </a:lnTo>
                <a:lnTo>
                  <a:pt x="149272" y="160732"/>
                </a:lnTo>
                <a:lnTo>
                  <a:pt x="133653" y="175577"/>
                </a:lnTo>
                <a:lnTo>
                  <a:pt x="72402" y="236233"/>
                </a:lnTo>
                <a:lnTo>
                  <a:pt x="64777" y="242579"/>
                </a:lnTo>
                <a:lnTo>
                  <a:pt x="57155" y="248079"/>
                </a:lnTo>
                <a:lnTo>
                  <a:pt x="49533" y="253016"/>
                </a:lnTo>
                <a:lnTo>
                  <a:pt x="40642" y="260118"/>
                </a:lnTo>
                <a:lnTo>
                  <a:pt x="30905" y="268662"/>
                </a:lnTo>
                <a:lnTo>
                  <a:pt x="0" y="29718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242"/>
          <p:cNvSpPr/>
          <p:nvPr/>
        </p:nvSpPr>
        <p:spPr>
          <a:xfrm>
            <a:off x="3531870" y="5166359"/>
            <a:ext cx="320040" cy="285751"/>
          </a:xfrm>
          <a:custGeom>
            <a:avLst/>
            <a:gdLst/>
            <a:ahLst/>
            <a:cxnLst/>
            <a:rect l="0" t="0" r="0" b="0"/>
            <a:pathLst>
              <a:path w="320040" h="285751">
                <a:moveTo>
                  <a:pt x="320039" y="0"/>
                </a:moveTo>
                <a:lnTo>
                  <a:pt x="307904" y="12136"/>
                </a:lnTo>
                <a:lnTo>
                  <a:pt x="303059" y="18251"/>
                </a:lnTo>
                <a:lnTo>
                  <a:pt x="298559" y="24867"/>
                </a:lnTo>
                <a:lnTo>
                  <a:pt x="294289" y="31818"/>
                </a:lnTo>
                <a:lnTo>
                  <a:pt x="288903" y="37722"/>
                </a:lnTo>
                <a:lnTo>
                  <a:pt x="282772" y="42928"/>
                </a:lnTo>
                <a:lnTo>
                  <a:pt x="276144" y="47669"/>
                </a:lnTo>
                <a:lnTo>
                  <a:pt x="269186" y="53370"/>
                </a:lnTo>
                <a:lnTo>
                  <a:pt x="262007" y="59710"/>
                </a:lnTo>
                <a:lnTo>
                  <a:pt x="254681" y="66477"/>
                </a:lnTo>
                <a:lnTo>
                  <a:pt x="245987" y="73528"/>
                </a:lnTo>
                <a:lnTo>
                  <a:pt x="236382" y="80769"/>
                </a:lnTo>
                <a:lnTo>
                  <a:pt x="226168" y="88136"/>
                </a:lnTo>
                <a:lnTo>
                  <a:pt x="216818" y="95588"/>
                </a:lnTo>
                <a:lnTo>
                  <a:pt x="208045" y="103095"/>
                </a:lnTo>
                <a:lnTo>
                  <a:pt x="192794" y="116940"/>
                </a:lnTo>
                <a:lnTo>
                  <a:pt x="181783" y="127327"/>
                </a:lnTo>
                <a:lnTo>
                  <a:pt x="162376" y="146382"/>
                </a:lnTo>
                <a:lnTo>
                  <a:pt x="155240" y="152198"/>
                </a:lnTo>
                <a:lnTo>
                  <a:pt x="147944" y="157346"/>
                </a:lnTo>
                <a:lnTo>
                  <a:pt x="140539" y="162047"/>
                </a:lnTo>
                <a:lnTo>
                  <a:pt x="130522" y="170262"/>
                </a:lnTo>
                <a:lnTo>
                  <a:pt x="118765" y="180818"/>
                </a:lnTo>
                <a:lnTo>
                  <a:pt x="105846" y="192935"/>
                </a:lnTo>
                <a:lnTo>
                  <a:pt x="94694" y="202284"/>
                </a:lnTo>
                <a:lnTo>
                  <a:pt x="84719" y="209786"/>
                </a:lnTo>
                <a:lnTo>
                  <a:pt x="75529" y="216058"/>
                </a:lnTo>
                <a:lnTo>
                  <a:pt x="68133" y="221509"/>
                </a:lnTo>
                <a:lnTo>
                  <a:pt x="61932" y="226412"/>
                </a:lnTo>
                <a:lnTo>
                  <a:pt x="56528" y="230952"/>
                </a:lnTo>
                <a:lnTo>
                  <a:pt x="50385" y="236518"/>
                </a:lnTo>
                <a:lnTo>
                  <a:pt x="36786" y="249476"/>
                </a:lnTo>
                <a:lnTo>
                  <a:pt x="0" y="28575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243"/>
          <p:cNvSpPr/>
          <p:nvPr/>
        </p:nvSpPr>
        <p:spPr>
          <a:xfrm>
            <a:off x="3669029" y="5280659"/>
            <a:ext cx="262892" cy="308611"/>
          </a:xfrm>
          <a:custGeom>
            <a:avLst/>
            <a:gdLst/>
            <a:ahLst/>
            <a:cxnLst/>
            <a:rect l="0" t="0" r="0" b="0"/>
            <a:pathLst>
              <a:path w="262892" h="308611">
                <a:moveTo>
                  <a:pt x="262891" y="0"/>
                </a:moveTo>
                <a:lnTo>
                  <a:pt x="262891" y="24271"/>
                </a:lnTo>
                <a:lnTo>
                  <a:pt x="261621" y="33961"/>
                </a:lnTo>
                <a:lnTo>
                  <a:pt x="259504" y="42961"/>
                </a:lnTo>
                <a:lnTo>
                  <a:pt x="256823" y="51501"/>
                </a:lnTo>
                <a:lnTo>
                  <a:pt x="252495" y="59734"/>
                </a:lnTo>
                <a:lnTo>
                  <a:pt x="247070" y="67763"/>
                </a:lnTo>
                <a:lnTo>
                  <a:pt x="240914" y="75655"/>
                </a:lnTo>
                <a:lnTo>
                  <a:pt x="235540" y="83457"/>
                </a:lnTo>
                <a:lnTo>
                  <a:pt x="230686" y="91198"/>
                </a:lnTo>
                <a:lnTo>
                  <a:pt x="226181" y="98899"/>
                </a:lnTo>
                <a:lnTo>
                  <a:pt x="216827" y="109113"/>
                </a:lnTo>
                <a:lnTo>
                  <a:pt x="204242" y="121002"/>
                </a:lnTo>
                <a:lnTo>
                  <a:pt x="177135" y="145219"/>
                </a:lnTo>
                <a:lnTo>
                  <a:pt x="156620" y="164448"/>
                </a:lnTo>
                <a:lnTo>
                  <a:pt x="137434" y="180752"/>
                </a:lnTo>
                <a:lnTo>
                  <a:pt x="45869" y="256214"/>
                </a:lnTo>
                <a:lnTo>
                  <a:pt x="34389" y="266060"/>
                </a:lnTo>
                <a:lnTo>
                  <a:pt x="25466" y="275163"/>
                </a:lnTo>
                <a:lnTo>
                  <a:pt x="18248" y="283772"/>
                </a:lnTo>
                <a:lnTo>
                  <a:pt x="0" y="30861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Another practice proof	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b="1"/>
              <a:t>Given: </a:t>
            </a:r>
            <a:r>
              <a:rPr lang="en-US"/>
              <a:t>WZ is congruent to XY and WX is congruent to ZY.</a:t>
            </a:r>
          </a:p>
          <a:p>
            <a:pPr>
              <a:buFontTx/>
              <a:buNone/>
            </a:pPr>
            <a:r>
              <a:rPr lang="en-US" b="1"/>
              <a:t>Prove: </a:t>
            </a:r>
            <a:r>
              <a:rPr lang="en-US"/>
              <a:t>Quad. XYZW is a parallelogram</a:t>
            </a:r>
          </a:p>
        </p:txBody>
      </p:sp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0" y="3733800"/>
            <a:ext cx="4443413" cy="23177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What is a trapezoid?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A quadrilateral with exactly one pair of parallel sides is called a </a:t>
            </a:r>
            <a:r>
              <a:rPr lang="en-US" b="1"/>
              <a:t>trapezoid</a:t>
            </a:r>
            <a:r>
              <a:rPr lang="en-US"/>
              <a:t>. The parallel sides are called the </a:t>
            </a:r>
            <a:r>
              <a:rPr lang="en-US" b="1"/>
              <a:t>bases </a:t>
            </a:r>
            <a:r>
              <a:rPr lang="en-US"/>
              <a:t>and the other sides are called the </a:t>
            </a:r>
            <a:r>
              <a:rPr lang="en-US" b="1"/>
              <a:t>legs</a:t>
            </a:r>
            <a:r>
              <a:rPr lang="en-US"/>
              <a:t>. </a:t>
            </a: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3657600"/>
            <a:ext cx="4308475" cy="2587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48200" y="3657600"/>
            <a:ext cx="4219575" cy="2554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SMARTPenAnnotation214"/>
          <p:cNvSpPr/>
          <p:nvPr/>
        </p:nvSpPr>
        <p:spPr>
          <a:xfrm>
            <a:off x="1978992" y="3977681"/>
            <a:ext cx="284149" cy="331429"/>
          </a:xfrm>
          <a:custGeom>
            <a:avLst/>
            <a:gdLst/>
            <a:ahLst/>
            <a:cxnLst/>
            <a:rect l="0" t="0" r="0" b="0"/>
            <a:pathLst>
              <a:path w="284149" h="331429">
                <a:moveTo>
                  <a:pt x="192708" y="11389"/>
                </a:moveTo>
                <a:lnTo>
                  <a:pt x="198775" y="5321"/>
                </a:lnTo>
                <a:lnTo>
                  <a:pt x="201833" y="3533"/>
                </a:lnTo>
                <a:lnTo>
                  <a:pt x="208617" y="1547"/>
                </a:lnTo>
                <a:lnTo>
                  <a:pt x="213508" y="429"/>
                </a:lnTo>
                <a:lnTo>
                  <a:pt x="221426" y="168"/>
                </a:lnTo>
                <a:lnTo>
                  <a:pt x="235069" y="0"/>
                </a:lnTo>
                <a:lnTo>
                  <a:pt x="234919" y="1256"/>
                </a:lnTo>
                <a:lnTo>
                  <a:pt x="228292" y="9803"/>
                </a:lnTo>
                <a:lnTo>
                  <a:pt x="220799" y="10684"/>
                </a:lnTo>
                <a:lnTo>
                  <a:pt x="215245" y="10919"/>
                </a:lnTo>
                <a:lnTo>
                  <a:pt x="209003" y="12345"/>
                </a:lnTo>
                <a:lnTo>
                  <a:pt x="202301" y="14566"/>
                </a:lnTo>
                <a:lnTo>
                  <a:pt x="195293" y="17317"/>
                </a:lnTo>
                <a:lnTo>
                  <a:pt x="189352" y="19151"/>
                </a:lnTo>
                <a:lnTo>
                  <a:pt x="184120" y="20374"/>
                </a:lnTo>
                <a:lnTo>
                  <a:pt x="179363" y="21188"/>
                </a:lnTo>
                <a:lnTo>
                  <a:pt x="172381" y="23002"/>
                </a:lnTo>
                <a:lnTo>
                  <a:pt x="163916" y="25481"/>
                </a:lnTo>
                <a:lnTo>
                  <a:pt x="133800" y="35038"/>
                </a:lnTo>
                <a:lnTo>
                  <a:pt x="122956" y="38584"/>
                </a:lnTo>
                <a:lnTo>
                  <a:pt x="114456" y="39679"/>
                </a:lnTo>
                <a:lnTo>
                  <a:pt x="107520" y="39139"/>
                </a:lnTo>
                <a:lnTo>
                  <a:pt x="101626" y="37509"/>
                </a:lnTo>
                <a:lnTo>
                  <a:pt x="96427" y="36422"/>
                </a:lnTo>
                <a:lnTo>
                  <a:pt x="91690" y="35698"/>
                </a:lnTo>
                <a:lnTo>
                  <a:pt x="87263" y="35215"/>
                </a:lnTo>
                <a:lnTo>
                  <a:pt x="81771" y="36162"/>
                </a:lnTo>
                <a:lnTo>
                  <a:pt x="75570" y="38064"/>
                </a:lnTo>
                <a:lnTo>
                  <a:pt x="68896" y="40602"/>
                </a:lnTo>
                <a:lnTo>
                  <a:pt x="63176" y="42294"/>
                </a:lnTo>
                <a:lnTo>
                  <a:pt x="58093" y="43423"/>
                </a:lnTo>
                <a:lnTo>
                  <a:pt x="53435" y="44174"/>
                </a:lnTo>
                <a:lnTo>
                  <a:pt x="44872" y="45010"/>
                </a:lnTo>
                <a:lnTo>
                  <a:pt x="36833" y="45381"/>
                </a:lnTo>
                <a:lnTo>
                  <a:pt x="29027" y="45546"/>
                </a:lnTo>
                <a:lnTo>
                  <a:pt x="26437" y="46860"/>
                </a:lnTo>
                <a:lnTo>
                  <a:pt x="24711" y="49006"/>
                </a:lnTo>
                <a:lnTo>
                  <a:pt x="23559" y="51707"/>
                </a:lnTo>
                <a:lnTo>
                  <a:pt x="21522" y="53508"/>
                </a:lnTo>
                <a:lnTo>
                  <a:pt x="18894" y="54708"/>
                </a:lnTo>
                <a:lnTo>
                  <a:pt x="15872" y="55508"/>
                </a:lnTo>
                <a:lnTo>
                  <a:pt x="13857" y="57311"/>
                </a:lnTo>
                <a:lnTo>
                  <a:pt x="12514" y="59784"/>
                </a:lnTo>
                <a:lnTo>
                  <a:pt x="10358" y="66809"/>
                </a:lnTo>
                <a:lnTo>
                  <a:pt x="9985" y="74094"/>
                </a:lnTo>
                <a:lnTo>
                  <a:pt x="8662" y="77322"/>
                </a:lnTo>
                <a:lnTo>
                  <a:pt x="3806" y="84295"/>
                </a:lnTo>
                <a:lnTo>
                  <a:pt x="801" y="91628"/>
                </a:lnTo>
                <a:lnTo>
                  <a:pt x="0" y="95362"/>
                </a:lnTo>
                <a:lnTo>
                  <a:pt x="736" y="100391"/>
                </a:lnTo>
                <a:lnTo>
                  <a:pt x="2496" y="106283"/>
                </a:lnTo>
                <a:lnTo>
                  <a:pt x="8379" y="121855"/>
                </a:lnTo>
                <a:lnTo>
                  <a:pt x="15466" y="130620"/>
                </a:lnTo>
                <a:lnTo>
                  <a:pt x="17397" y="134057"/>
                </a:lnTo>
                <a:lnTo>
                  <a:pt x="19542" y="141261"/>
                </a:lnTo>
                <a:lnTo>
                  <a:pt x="21384" y="143690"/>
                </a:lnTo>
                <a:lnTo>
                  <a:pt x="23882" y="145309"/>
                </a:lnTo>
                <a:lnTo>
                  <a:pt x="31314" y="148379"/>
                </a:lnTo>
                <a:lnTo>
                  <a:pt x="43084" y="153977"/>
                </a:lnTo>
                <a:lnTo>
                  <a:pt x="48508" y="155977"/>
                </a:lnTo>
                <a:lnTo>
                  <a:pt x="53395" y="157311"/>
                </a:lnTo>
                <a:lnTo>
                  <a:pt x="57923" y="158200"/>
                </a:lnTo>
                <a:lnTo>
                  <a:pt x="66021" y="161333"/>
                </a:lnTo>
                <a:lnTo>
                  <a:pt x="76500" y="165961"/>
                </a:lnTo>
                <a:lnTo>
                  <a:pt x="88566" y="171587"/>
                </a:lnTo>
                <a:lnTo>
                  <a:pt x="97880" y="176608"/>
                </a:lnTo>
                <a:lnTo>
                  <a:pt x="105359" y="181224"/>
                </a:lnTo>
                <a:lnTo>
                  <a:pt x="111615" y="185573"/>
                </a:lnTo>
                <a:lnTo>
                  <a:pt x="135500" y="200563"/>
                </a:lnTo>
                <a:lnTo>
                  <a:pt x="150759" y="209895"/>
                </a:lnTo>
                <a:lnTo>
                  <a:pt x="162202" y="217386"/>
                </a:lnTo>
                <a:lnTo>
                  <a:pt x="171100" y="223650"/>
                </a:lnTo>
                <a:lnTo>
                  <a:pt x="178303" y="229096"/>
                </a:lnTo>
                <a:lnTo>
                  <a:pt x="185644" y="233997"/>
                </a:lnTo>
                <a:lnTo>
                  <a:pt x="193079" y="238534"/>
                </a:lnTo>
                <a:lnTo>
                  <a:pt x="200575" y="242829"/>
                </a:lnTo>
                <a:lnTo>
                  <a:pt x="209382" y="249502"/>
                </a:lnTo>
                <a:lnTo>
                  <a:pt x="219064" y="257761"/>
                </a:lnTo>
                <a:lnTo>
                  <a:pt x="238712" y="275827"/>
                </a:lnTo>
                <a:lnTo>
                  <a:pt x="255911" y="292323"/>
                </a:lnTo>
                <a:lnTo>
                  <a:pt x="261513" y="299008"/>
                </a:lnTo>
                <a:lnTo>
                  <a:pt x="265248" y="304735"/>
                </a:lnTo>
                <a:lnTo>
                  <a:pt x="284148" y="33142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215"/>
          <p:cNvSpPr/>
          <p:nvPr/>
        </p:nvSpPr>
        <p:spPr>
          <a:xfrm>
            <a:off x="1494159" y="5795009"/>
            <a:ext cx="368932" cy="308611"/>
          </a:xfrm>
          <a:custGeom>
            <a:avLst/>
            <a:gdLst/>
            <a:ahLst/>
            <a:cxnLst/>
            <a:rect l="0" t="0" r="0" b="0"/>
            <a:pathLst>
              <a:path w="368932" h="308611">
                <a:moveTo>
                  <a:pt x="368931" y="0"/>
                </a:moveTo>
                <a:lnTo>
                  <a:pt x="227529" y="0"/>
                </a:lnTo>
                <a:lnTo>
                  <a:pt x="214973" y="1270"/>
                </a:lnTo>
                <a:lnTo>
                  <a:pt x="204062" y="3387"/>
                </a:lnTo>
                <a:lnTo>
                  <a:pt x="194248" y="6068"/>
                </a:lnTo>
                <a:lnTo>
                  <a:pt x="186436" y="9125"/>
                </a:lnTo>
                <a:lnTo>
                  <a:pt x="179957" y="12434"/>
                </a:lnTo>
                <a:lnTo>
                  <a:pt x="169372" y="18226"/>
                </a:lnTo>
                <a:lnTo>
                  <a:pt x="160435" y="20801"/>
                </a:lnTo>
                <a:lnTo>
                  <a:pt x="152229" y="21945"/>
                </a:lnTo>
                <a:lnTo>
                  <a:pt x="144349" y="22454"/>
                </a:lnTo>
                <a:lnTo>
                  <a:pt x="136613" y="22680"/>
                </a:lnTo>
                <a:lnTo>
                  <a:pt x="132772" y="24010"/>
                </a:lnTo>
                <a:lnTo>
                  <a:pt x="125118" y="28875"/>
                </a:lnTo>
                <a:lnTo>
                  <a:pt x="116219" y="33220"/>
                </a:lnTo>
                <a:lnTo>
                  <a:pt x="103936" y="38657"/>
                </a:lnTo>
                <a:lnTo>
                  <a:pt x="89398" y="44821"/>
                </a:lnTo>
                <a:lnTo>
                  <a:pt x="78435" y="48931"/>
                </a:lnTo>
                <a:lnTo>
                  <a:pt x="69857" y="51671"/>
                </a:lnTo>
                <a:lnTo>
                  <a:pt x="62868" y="53497"/>
                </a:lnTo>
                <a:lnTo>
                  <a:pt x="51716" y="55527"/>
                </a:lnTo>
                <a:lnTo>
                  <a:pt x="46964" y="56068"/>
                </a:lnTo>
                <a:lnTo>
                  <a:pt x="39986" y="58969"/>
                </a:lnTo>
                <a:lnTo>
                  <a:pt x="31524" y="63443"/>
                </a:lnTo>
                <a:lnTo>
                  <a:pt x="22073" y="68966"/>
                </a:lnTo>
                <a:lnTo>
                  <a:pt x="14502" y="72647"/>
                </a:lnTo>
                <a:lnTo>
                  <a:pt x="8185" y="75102"/>
                </a:lnTo>
                <a:lnTo>
                  <a:pt x="2704" y="76738"/>
                </a:lnTo>
                <a:lnTo>
                  <a:pt x="319" y="79099"/>
                </a:lnTo>
                <a:lnTo>
                  <a:pt x="0" y="81943"/>
                </a:lnTo>
                <a:lnTo>
                  <a:pt x="1761" y="88490"/>
                </a:lnTo>
                <a:lnTo>
                  <a:pt x="2544" y="95632"/>
                </a:lnTo>
                <a:lnTo>
                  <a:pt x="2892" y="103040"/>
                </a:lnTo>
                <a:lnTo>
                  <a:pt x="2985" y="106794"/>
                </a:lnTo>
                <a:lnTo>
                  <a:pt x="4317" y="110566"/>
                </a:lnTo>
                <a:lnTo>
                  <a:pt x="9183" y="118144"/>
                </a:lnTo>
                <a:lnTo>
                  <a:pt x="12193" y="125745"/>
                </a:lnTo>
                <a:lnTo>
                  <a:pt x="12996" y="129551"/>
                </a:lnTo>
                <a:lnTo>
                  <a:pt x="17274" y="137164"/>
                </a:lnTo>
                <a:lnTo>
                  <a:pt x="24301" y="146334"/>
                </a:lnTo>
                <a:lnTo>
                  <a:pt x="32035" y="154360"/>
                </a:lnTo>
                <a:lnTo>
                  <a:pt x="37654" y="160057"/>
                </a:lnTo>
                <a:lnTo>
                  <a:pt x="43939" y="163855"/>
                </a:lnTo>
                <a:lnTo>
                  <a:pt x="50670" y="166387"/>
                </a:lnTo>
                <a:lnTo>
                  <a:pt x="57697" y="168075"/>
                </a:lnTo>
                <a:lnTo>
                  <a:pt x="68731" y="175550"/>
                </a:lnTo>
                <a:lnTo>
                  <a:pt x="82438" y="186884"/>
                </a:lnTo>
                <a:lnTo>
                  <a:pt x="118521" y="219627"/>
                </a:lnTo>
                <a:lnTo>
                  <a:pt x="125791" y="226428"/>
                </a:lnTo>
                <a:lnTo>
                  <a:pt x="133177" y="232232"/>
                </a:lnTo>
                <a:lnTo>
                  <a:pt x="140642" y="237372"/>
                </a:lnTo>
                <a:lnTo>
                  <a:pt x="148158" y="242067"/>
                </a:lnTo>
                <a:lnTo>
                  <a:pt x="154439" y="246469"/>
                </a:lnTo>
                <a:lnTo>
                  <a:pt x="164804" y="254746"/>
                </a:lnTo>
                <a:lnTo>
                  <a:pt x="168076" y="258730"/>
                </a:lnTo>
                <a:lnTo>
                  <a:pt x="170258" y="262657"/>
                </a:lnTo>
                <a:lnTo>
                  <a:pt x="171712" y="266545"/>
                </a:lnTo>
                <a:lnTo>
                  <a:pt x="173951" y="269137"/>
                </a:lnTo>
                <a:lnTo>
                  <a:pt x="176714" y="270865"/>
                </a:lnTo>
                <a:lnTo>
                  <a:pt x="179827" y="272017"/>
                </a:lnTo>
                <a:lnTo>
                  <a:pt x="183171" y="275324"/>
                </a:lnTo>
                <a:lnTo>
                  <a:pt x="186671" y="280070"/>
                </a:lnTo>
                <a:lnTo>
                  <a:pt x="190274" y="285773"/>
                </a:lnTo>
                <a:lnTo>
                  <a:pt x="193946" y="290846"/>
                </a:lnTo>
                <a:lnTo>
                  <a:pt x="197664" y="295497"/>
                </a:lnTo>
                <a:lnTo>
                  <a:pt x="208911" y="30861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216"/>
          <p:cNvSpPr/>
          <p:nvPr/>
        </p:nvSpPr>
        <p:spPr>
          <a:xfrm>
            <a:off x="5042218" y="5157572"/>
            <a:ext cx="352742" cy="203098"/>
          </a:xfrm>
          <a:custGeom>
            <a:avLst/>
            <a:gdLst/>
            <a:ahLst/>
            <a:cxnLst/>
            <a:rect l="0" t="0" r="0" b="0"/>
            <a:pathLst>
              <a:path w="352742" h="203098">
                <a:moveTo>
                  <a:pt x="9841" y="203097"/>
                </a:moveTo>
                <a:lnTo>
                  <a:pt x="3774" y="203097"/>
                </a:lnTo>
                <a:lnTo>
                  <a:pt x="1986" y="201828"/>
                </a:lnTo>
                <a:lnTo>
                  <a:pt x="795" y="199711"/>
                </a:lnTo>
                <a:lnTo>
                  <a:pt x="0" y="197030"/>
                </a:lnTo>
                <a:lnTo>
                  <a:pt x="2010" y="193972"/>
                </a:lnTo>
                <a:lnTo>
                  <a:pt x="5891" y="190664"/>
                </a:lnTo>
                <a:lnTo>
                  <a:pt x="11018" y="187188"/>
                </a:lnTo>
                <a:lnTo>
                  <a:pt x="15706" y="183601"/>
                </a:lnTo>
                <a:lnTo>
                  <a:pt x="20101" y="179940"/>
                </a:lnTo>
                <a:lnTo>
                  <a:pt x="24301" y="176229"/>
                </a:lnTo>
                <a:lnTo>
                  <a:pt x="27101" y="172485"/>
                </a:lnTo>
                <a:lnTo>
                  <a:pt x="28968" y="168719"/>
                </a:lnTo>
                <a:lnTo>
                  <a:pt x="30213" y="164939"/>
                </a:lnTo>
                <a:lnTo>
                  <a:pt x="36122" y="157338"/>
                </a:lnTo>
                <a:lnTo>
                  <a:pt x="45142" y="147191"/>
                </a:lnTo>
                <a:lnTo>
                  <a:pt x="56235" y="135347"/>
                </a:lnTo>
                <a:lnTo>
                  <a:pt x="64901" y="124910"/>
                </a:lnTo>
                <a:lnTo>
                  <a:pt x="71948" y="115413"/>
                </a:lnTo>
                <a:lnTo>
                  <a:pt x="77915" y="106541"/>
                </a:lnTo>
                <a:lnTo>
                  <a:pt x="86974" y="96816"/>
                </a:lnTo>
                <a:lnTo>
                  <a:pt x="98093" y="86523"/>
                </a:lnTo>
                <a:lnTo>
                  <a:pt x="110586" y="75851"/>
                </a:lnTo>
                <a:lnTo>
                  <a:pt x="121455" y="64927"/>
                </a:lnTo>
                <a:lnTo>
                  <a:pt x="131240" y="53834"/>
                </a:lnTo>
                <a:lnTo>
                  <a:pt x="140304" y="42628"/>
                </a:lnTo>
                <a:lnTo>
                  <a:pt x="148886" y="33888"/>
                </a:lnTo>
                <a:lnTo>
                  <a:pt x="157148" y="26791"/>
                </a:lnTo>
                <a:lnTo>
                  <a:pt x="165196" y="20790"/>
                </a:lnTo>
                <a:lnTo>
                  <a:pt x="171831" y="15519"/>
                </a:lnTo>
                <a:lnTo>
                  <a:pt x="177525" y="10735"/>
                </a:lnTo>
                <a:lnTo>
                  <a:pt x="182590" y="6276"/>
                </a:lnTo>
                <a:lnTo>
                  <a:pt x="191605" y="1321"/>
                </a:lnTo>
                <a:lnTo>
                  <a:pt x="195787" y="0"/>
                </a:lnTo>
                <a:lnTo>
                  <a:pt x="201115" y="389"/>
                </a:lnTo>
                <a:lnTo>
                  <a:pt x="207208" y="1918"/>
                </a:lnTo>
                <a:lnTo>
                  <a:pt x="213809" y="4208"/>
                </a:lnTo>
                <a:lnTo>
                  <a:pt x="224530" y="10139"/>
                </a:lnTo>
                <a:lnTo>
                  <a:pt x="229167" y="13498"/>
                </a:lnTo>
                <a:lnTo>
                  <a:pt x="237707" y="17231"/>
                </a:lnTo>
                <a:lnTo>
                  <a:pt x="241762" y="18227"/>
                </a:lnTo>
                <a:lnTo>
                  <a:pt x="245735" y="22700"/>
                </a:lnTo>
                <a:lnTo>
                  <a:pt x="249654" y="29493"/>
                </a:lnTo>
                <a:lnTo>
                  <a:pt x="253537" y="37831"/>
                </a:lnTo>
                <a:lnTo>
                  <a:pt x="257395" y="44660"/>
                </a:lnTo>
                <a:lnTo>
                  <a:pt x="261237" y="50482"/>
                </a:lnTo>
                <a:lnTo>
                  <a:pt x="265069" y="55634"/>
                </a:lnTo>
                <a:lnTo>
                  <a:pt x="268893" y="60338"/>
                </a:lnTo>
                <a:lnTo>
                  <a:pt x="272712" y="64745"/>
                </a:lnTo>
                <a:lnTo>
                  <a:pt x="276529" y="68953"/>
                </a:lnTo>
                <a:lnTo>
                  <a:pt x="284156" y="77014"/>
                </a:lnTo>
                <a:lnTo>
                  <a:pt x="299400" y="92537"/>
                </a:lnTo>
                <a:lnTo>
                  <a:pt x="301941" y="96371"/>
                </a:lnTo>
                <a:lnTo>
                  <a:pt x="303635" y="100196"/>
                </a:lnTo>
                <a:lnTo>
                  <a:pt x="304764" y="104017"/>
                </a:lnTo>
                <a:lnTo>
                  <a:pt x="308056" y="109104"/>
                </a:lnTo>
                <a:lnTo>
                  <a:pt x="312791" y="115035"/>
                </a:lnTo>
                <a:lnTo>
                  <a:pt x="318488" y="121529"/>
                </a:lnTo>
                <a:lnTo>
                  <a:pt x="323556" y="128399"/>
                </a:lnTo>
                <a:lnTo>
                  <a:pt x="328204" y="135518"/>
                </a:lnTo>
                <a:lnTo>
                  <a:pt x="332573" y="142804"/>
                </a:lnTo>
                <a:lnTo>
                  <a:pt x="336756" y="147662"/>
                </a:lnTo>
                <a:lnTo>
                  <a:pt x="340815" y="150900"/>
                </a:lnTo>
                <a:lnTo>
                  <a:pt x="352741" y="15737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217"/>
          <p:cNvSpPr/>
          <p:nvPr/>
        </p:nvSpPr>
        <p:spPr>
          <a:xfrm>
            <a:off x="8005844" y="5410545"/>
            <a:ext cx="246616" cy="178725"/>
          </a:xfrm>
          <a:custGeom>
            <a:avLst/>
            <a:gdLst/>
            <a:ahLst/>
            <a:cxnLst/>
            <a:rect l="0" t="0" r="0" b="0"/>
            <a:pathLst>
              <a:path w="246616" h="178725">
                <a:moveTo>
                  <a:pt x="6585" y="121574"/>
                </a:moveTo>
                <a:lnTo>
                  <a:pt x="518" y="115507"/>
                </a:lnTo>
                <a:lnTo>
                  <a:pt x="0" y="112449"/>
                </a:lnTo>
                <a:lnTo>
                  <a:pt x="926" y="109141"/>
                </a:lnTo>
                <a:lnTo>
                  <a:pt x="5468" y="100774"/>
                </a:lnTo>
                <a:lnTo>
                  <a:pt x="9476" y="96243"/>
                </a:lnTo>
                <a:lnTo>
                  <a:pt x="16760" y="88726"/>
                </a:lnTo>
                <a:lnTo>
                  <a:pt x="55695" y="49612"/>
                </a:lnTo>
                <a:lnTo>
                  <a:pt x="62186" y="44390"/>
                </a:lnTo>
                <a:lnTo>
                  <a:pt x="70321" y="38368"/>
                </a:lnTo>
                <a:lnTo>
                  <a:pt x="89523" y="24903"/>
                </a:lnTo>
                <a:lnTo>
                  <a:pt x="110756" y="10453"/>
                </a:lnTo>
                <a:lnTo>
                  <a:pt x="119212" y="5584"/>
                </a:lnTo>
                <a:lnTo>
                  <a:pt x="126120" y="2337"/>
                </a:lnTo>
                <a:lnTo>
                  <a:pt x="131995" y="173"/>
                </a:lnTo>
                <a:lnTo>
                  <a:pt x="137182" y="0"/>
                </a:lnTo>
                <a:lnTo>
                  <a:pt x="141910" y="1155"/>
                </a:lnTo>
                <a:lnTo>
                  <a:pt x="152555" y="6066"/>
                </a:lnTo>
                <a:lnTo>
                  <a:pt x="157398" y="10124"/>
                </a:lnTo>
                <a:lnTo>
                  <a:pt x="163783" y="16161"/>
                </a:lnTo>
                <a:lnTo>
                  <a:pt x="170855" y="23077"/>
                </a:lnTo>
                <a:lnTo>
                  <a:pt x="173249" y="26700"/>
                </a:lnTo>
                <a:lnTo>
                  <a:pt x="174844" y="30385"/>
                </a:lnTo>
                <a:lnTo>
                  <a:pt x="175907" y="34112"/>
                </a:lnTo>
                <a:lnTo>
                  <a:pt x="177887" y="39136"/>
                </a:lnTo>
                <a:lnTo>
                  <a:pt x="180477" y="45025"/>
                </a:lnTo>
                <a:lnTo>
                  <a:pt x="183473" y="51492"/>
                </a:lnTo>
                <a:lnTo>
                  <a:pt x="189281" y="62153"/>
                </a:lnTo>
                <a:lnTo>
                  <a:pt x="205893" y="90931"/>
                </a:lnTo>
                <a:lnTo>
                  <a:pt x="211848" y="103686"/>
                </a:lnTo>
                <a:lnTo>
                  <a:pt x="215817" y="114729"/>
                </a:lnTo>
                <a:lnTo>
                  <a:pt x="218463" y="124631"/>
                </a:lnTo>
                <a:lnTo>
                  <a:pt x="221497" y="131232"/>
                </a:lnTo>
                <a:lnTo>
                  <a:pt x="224790" y="135633"/>
                </a:lnTo>
                <a:lnTo>
                  <a:pt x="228255" y="138567"/>
                </a:lnTo>
                <a:lnTo>
                  <a:pt x="230565" y="141793"/>
                </a:lnTo>
                <a:lnTo>
                  <a:pt x="232105" y="145213"/>
                </a:lnTo>
                <a:lnTo>
                  <a:pt x="233132" y="148764"/>
                </a:lnTo>
                <a:lnTo>
                  <a:pt x="235087" y="153671"/>
                </a:lnTo>
                <a:lnTo>
                  <a:pt x="237660" y="159482"/>
                </a:lnTo>
                <a:lnTo>
                  <a:pt x="246615" y="17872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More about trapezoids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305800" cy="28956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800"/>
              <a:t>Notice that we can prove that exactly one pair of opposite sides of the quadrilateral above are parallel. </a:t>
            </a:r>
          </a:p>
          <a:p>
            <a:pPr>
              <a:lnSpc>
                <a:spcPct val="80000"/>
              </a:lnSpc>
            </a:pPr>
            <a:r>
              <a:rPr lang="en-US" sz="2800"/>
              <a:t>We have two lines cut by a transversal so that same side interior angles are supplementary.</a:t>
            </a:r>
          </a:p>
          <a:p>
            <a:pPr>
              <a:lnSpc>
                <a:spcPct val="80000"/>
              </a:lnSpc>
            </a:pPr>
            <a:r>
              <a:rPr lang="en-US" sz="2800"/>
              <a:t>The bases are the two parallel sides, not top and bottom.</a:t>
            </a:r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" y="4270375"/>
            <a:ext cx="4308475" cy="2587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0" y="4303713"/>
            <a:ext cx="4219575" cy="2554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SMARTPenAnnotation210"/>
          <p:cNvSpPr/>
          <p:nvPr/>
        </p:nvSpPr>
        <p:spPr>
          <a:xfrm>
            <a:off x="2790059" y="4617719"/>
            <a:ext cx="673041" cy="480045"/>
          </a:xfrm>
          <a:custGeom>
            <a:avLst/>
            <a:gdLst/>
            <a:ahLst/>
            <a:cxnLst/>
            <a:rect l="0" t="0" r="0" b="0"/>
            <a:pathLst>
              <a:path w="673041" h="480045">
                <a:moveTo>
                  <a:pt x="547500" y="45720"/>
                </a:moveTo>
                <a:lnTo>
                  <a:pt x="541433" y="45720"/>
                </a:lnTo>
                <a:lnTo>
                  <a:pt x="538375" y="44450"/>
                </a:lnTo>
                <a:lnTo>
                  <a:pt x="531592" y="39653"/>
                </a:lnTo>
                <a:lnTo>
                  <a:pt x="526735" y="37865"/>
                </a:lnTo>
                <a:lnTo>
                  <a:pt x="507763" y="34080"/>
                </a:lnTo>
                <a:lnTo>
                  <a:pt x="493433" y="28693"/>
                </a:lnTo>
                <a:lnTo>
                  <a:pt x="479705" y="25479"/>
                </a:lnTo>
                <a:lnTo>
                  <a:pt x="461664" y="22066"/>
                </a:lnTo>
                <a:lnTo>
                  <a:pt x="440746" y="18521"/>
                </a:lnTo>
                <a:lnTo>
                  <a:pt x="419181" y="16157"/>
                </a:lnTo>
                <a:lnTo>
                  <a:pt x="397184" y="14582"/>
                </a:lnTo>
                <a:lnTo>
                  <a:pt x="374900" y="13531"/>
                </a:lnTo>
                <a:lnTo>
                  <a:pt x="352423" y="14101"/>
                </a:lnTo>
                <a:lnTo>
                  <a:pt x="329819" y="15751"/>
                </a:lnTo>
                <a:lnTo>
                  <a:pt x="307129" y="18121"/>
                </a:lnTo>
                <a:lnTo>
                  <a:pt x="289463" y="19701"/>
                </a:lnTo>
                <a:lnTo>
                  <a:pt x="275146" y="20754"/>
                </a:lnTo>
                <a:lnTo>
                  <a:pt x="263061" y="21456"/>
                </a:lnTo>
                <a:lnTo>
                  <a:pt x="242859" y="25623"/>
                </a:lnTo>
                <a:lnTo>
                  <a:pt x="225415" y="30438"/>
                </a:lnTo>
                <a:lnTo>
                  <a:pt x="209194" y="32578"/>
                </a:lnTo>
                <a:lnTo>
                  <a:pt x="196906" y="36916"/>
                </a:lnTo>
                <a:lnTo>
                  <a:pt x="183400" y="44347"/>
                </a:lnTo>
                <a:lnTo>
                  <a:pt x="160465" y="56117"/>
                </a:lnTo>
                <a:lnTo>
                  <a:pt x="143498" y="66428"/>
                </a:lnTo>
                <a:lnTo>
                  <a:pt x="130454" y="76513"/>
                </a:lnTo>
                <a:lnTo>
                  <a:pt x="116190" y="89463"/>
                </a:lnTo>
                <a:lnTo>
                  <a:pt x="99947" y="104966"/>
                </a:lnTo>
                <a:lnTo>
                  <a:pt x="91201" y="116925"/>
                </a:lnTo>
                <a:lnTo>
                  <a:pt x="83081" y="129437"/>
                </a:lnTo>
                <a:lnTo>
                  <a:pt x="75238" y="139231"/>
                </a:lnTo>
                <a:lnTo>
                  <a:pt x="67520" y="151204"/>
                </a:lnTo>
                <a:lnTo>
                  <a:pt x="59856" y="163722"/>
                </a:lnTo>
                <a:lnTo>
                  <a:pt x="52216" y="173519"/>
                </a:lnTo>
                <a:lnTo>
                  <a:pt x="44587" y="185493"/>
                </a:lnTo>
                <a:lnTo>
                  <a:pt x="40775" y="192242"/>
                </a:lnTo>
                <a:lnTo>
                  <a:pt x="36964" y="200552"/>
                </a:lnTo>
                <a:lnTo>
                  <a:pt x="33153" y="209901"/>
                </a:lnTo>
                <a:lnTo>
                  <a:pt x="29342" y="219944"/>
                </a:lnTo>
                <a:lnTo>
                  <a:pt x="24262" y="231719"/>
                </a:lnTo>
                <a:lnTo>
                  <a:pt x="11843" y="258350"/>
                </a:lnTo>
                <a:lnTo>
                  <a:pt x="7515" y="268754"/>
                </a:lnTo>
                <a:lnTo>
                  <a:pt x="2707" y="283700"/>
                </a:lnTo>
                <a:lnTo>
                  <a:pt x="570" y="294576"/>
                </a:lnTo>
                <a:lnTo>
                  <a:pt x="0" y="299254"/>
                </a:lnTo>
                <a:lnTo>
                  <a:pt x="890" y="306183"/>
                </a:lnTo>
                <a:lnTo>
                  <a:pt x="2754" y="314612"/>
                </a:lnTo>
                <a:lnTo>
                  <a:pt x="5266" y="324041"/>
                </a:lnTo>
                <a:lnTo>
                  <a:pt x="8058" y="337905"/>
                </a:lnTo>
                <a:lnTo>
                  <a:pt x="9629" y="352850"/>
                </a:lnTo>
                <a:lnTo>
                  <a:pt x="9849" y="357154"/>
                </a:lnTo>
                <a:lnTo>
                  <a:pt x="12536" y="362563"/>
                </a:lnTo>
                <a:lnTo>
                  <a:pt x="22295" y="375346"/>
                </a:lnTo>
                <a:lnTo>
                  <a:pt x="31713" y="386108"/>
                </a:lnTo>
                <a:lnTo>
                  <a:pt x="41402" y="395123"/>
                </a:lnTo>
                <a:lnTo>
                  <a:pt x="62407" y="408610"/>
                </a:lnTo>
                <a:lnTo>
                  <a:pt x="81713" y="421211"/>
                </a:lnTo>
                <a:lnTo>
                  <a:pt x="99607" y="431892"/>
                </a:lnTo>
                <a:lnTo>
                  <a:pt x="120575" y="445045"/>
                </a:lnTo>
                <a:lnTo>
                  <a:pt x="125723" y="449097"/>
                </a:lnTo>
                <a:lnTo>
                  <a:pt x="131696" y="451798"/>
                </a:lnTo>
                <a:lnTo>
                  <a:pt x="145105" y="454800"/>
                </a:lnTo>
                <a:lnTo>
                  <a:pt x="162918" y="459520"/>
                </a:lnTo>
                <a:lnTo>
                  <a:pt x="180995" y="465851"/>
                </a:lnTo>
                <a:lnTo>
                  <a:pt x="199582" y="475286"/>
                </a:lnTo>
                <a:lnTo>
                  <a:pt x="220611" y="478645"/>
                </a:lnTo>
                <a:lnTo>
                  <a:pt x="235423" y="479431"/>
                </a:lnTo>
                <a:lnTo>
                  <a:pt x="270178" y="479874"/>
                </a:lnTo>
                <a:lnTo>
                  <a:pt x="331656" y="480044"/>
                </a:lnTo>
                <a:lnTo>
                  <a:pt x="350393" y="476666"/>
                </a:lnTo>
                <a:lnTo>
                  <a:pt x="369727" y="469662"/>
                </a:lnTo>
                <a:lnTo>
                  <a:pt x="381995" y="464238"/>
                </a:lnTo>
                <a:lnTo>
                  <a:pt x="416758" y="447855"/>
                </a:lnTo>
                <a:lnTo>
                  <a:pt x="426049" y="443351"/>
                </a:lnTo>
                <a:lnTo>
                  <a:pt x="481599" y="418806"/>
                </a:lnTo>
                <a:lnTo>
                  <a:pt x="501026" y="408745"/>
                </a:lnTo>
                <a:lnTo>
                  <a:pt x="519058" y="398226"/>
                </a:lnTo>
                <a:lnTo>
                  <a:pt x="565320" y="368607"/>
                </a:lnTo>
                <a:lnTo>
                  <a:pt x="578430" y="360038"/>
                </a:lnTo>
                <a:lnTo>
                  <a:pt x="588440" y="351785"/>
                </a:lnTo>
                <a:lnTo>
                  <a:pt x="596383" y="343744"/>
                </a:lnTo>
                <a:lnTo>
                  <a:pt x="602949" y="335843"/>
                </a:lnTo>
                <a:lnTo>
                  <a:pt x="608596" y="328035"/>
                </a:lnTo>
                <a:lnTo>
                  <a:pt x="613631" y="320290"/>
                </a:lnTo>
                <a:lnTo>
                  <a:pt x="618258" y="312587"/>
                </a:lnTo>
                <a:lnTo>
                  <a:pt x="630172" y="293868"/>
                </a:lnTo>
                <a:lnTo>
                  <a:pt x="636905" y="283542"/>
                </a:lnTo>
                <a:lnTo>
                  <a:pt x="641393" y="274118"/>
                </a:lnTo>
                <a:lnTo>
                  <a:pt x="644386" y="265296"/>
                </a:lnTo>
                <a:lnTo>
                  <a:pt x="646381" y="256874"/>
                </a:lnTo>
                <a:lnTo>
                  <a:pt x="648981" y="248720"/>
                </a:lnTo>
                <a:lnTo>
                  <a:pt x="651984" y="240743"/>
                </a:lnTo>
                <a:lnTo>
                  <a:pt x="655257" y="232886"/>
                </a:lnTo>
                <a:lnTo>
                  <a:pt x="658708" y="222567"/>
                </a:lnTo>
                <a:lnTo>
                  <a:pt x="662279" y="210608"/>
                </a:lnTo>
                <a:lnTo>
                  <a:pt x="665930" y="197556"/>
                </a:lnTo>
                <a:lnTo>
                  <a:pt x="668363" y="186314"/>
                </a:lnTo>
                <a:lnTo>
                  <a:pt x="669986" y="176279"/>
                </a:lnTo>
                <a:lnTo>
                  <a:pt x="671067" y="167050"/>
                </a:lnTo>
                <a:lnTo>
                  <a:pt x="672269" y="153408"/>
                </a:lnTo>
                <a:lnTo>
                  <a:pt x="672803" y="139302"/>
                </a:lnTo>
                <a:lnTo>
                  <a:pt x="673040" y="116099"/>
                </a:lnTo>
                <a:lnTo>
                  <a:pt x="671834" y="106609"/>
                </a:lnTo>
                <a:lnTo>
                  <a:pt x="667106" y="92679"/>
                </a:lnTo>
                <a:lnTo>
                  <a:pt x="660772" y="78867"/>
                </a:lnTo>
                <a:lnTo>
                  <a:pt x="653723" y="65532"/>
                </a:lnTo>
                <a:lnTo>
                  <a:pt x="646357" y="55372"/>
                </a:lnTo>
                <a:lnTo>
                  <a:pt x="632077" y="43237"/>
                </a:lnTo>
                <a:lnTo>
                  <a:pt x="613030" y="30647"/>
                </a:lnTo>
                <a:lnTo>
                  <a:pt x="602617" y="25511"/>
                </a:lnTo>
                <a:lnTo>
                  <a:pt x="591865" y="20818"/>
                </a:lnTo>
                <a:lnTo>
                  <a:pt x="580887" y="16419"/>
                </a:lnTo>
                <a:lnTo>
                  <a:pt x="558529" y="8144"/>
                </a:lnTo>
                <a:lnTo>
                  <a:pt x="547233" y="5429"/>
                </a:lnTo>
                <a:lnTo>
                  <a:pt x="535892" y="3620"/>
                </a:lnTo>
                <a:lnTo>
                  <a:pt x="421771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211"/>
          <p:cNvSpPr/>
          <p:nvPr/>
        </p:nvSpPr>
        <p:spPr>
          <a:xfrm>
            <a:off x="3362389" y="6046475"/>
            <a:ext cx="637291" cy="592003"/>
          </a:xfrm>
          <a:custGeom>
            <a:avLst/>
            <a:gdLst/>
            <a:ahLst/>
            <a:cxnLst/>
            <a:rect l="0" t="0" r="0" b="0"/>
            <a:pathLst>
              <a:path w="637291" h="592003">
                <a:moveTo>
                  <a:pt x="386651" y="34284"/>
                </a:moveTo>
                <a:lnTo>
                  <a:pt x="354891" y="2525"/>
                </a:lnTo>
                <a:lnTo>
                  <a:pt x="352778" y="1681"/>
                </a:lnTo>
                <a:lnTo>
                  <a:pt x="343735" y="495"/>
                </a:lnTo>
                <a:lnTo>
                  <a:pt x="325558" y="60"/>
                </a:lnTo>
                <a:lnTo>
                  <a:pt x="292978" y="0"/>
                </a:lnTo>
                <a:lnTo>
                  <a:pt x="281095" y="3384"/>
                </a:lnTo>
                <a:lnTo>
                  <a:pt x="268617" y="9121"/>
                </a:lnTo>
                <a:lnTo>
                  <a:pt x="253182" y="19491"/>
                </a:lnTo>
                <a:lnTo>
                  <a:pt x="240124" y="26863"/>
                </a:lnTo>
                <a:lnTo>
                  <a:pt x="230547" y="30606"/>
                </a:lnTo>
                <a:lnTo>
                  <a:pt x="219081" y="34373"/>
                </a:lnTo>
                <a:lnTo>
                  <a:pt x="206358" y="38153"/>
                </a:lnTo>
                <a:lnTo>
                  <a:pt x="188834" y="45741"/>
                </a:lnTo>
                <a:lnTo>
                  <a:pt x="173002" y="55886"/>
                </a:lnTo>
                <a:lnTo>
                  <a:pt x="149032" y="73095"/>
                </a:lnTo>
                <a:lnTo>
                  <a:pt x="138069" y="80478"/>
                </a:lnTo>
                <a:lnTo>
                  <a:pt x="119113" y="92068"/>
                </a:lnTo>
                <a:lnTo>
                  <a:pt x="102222" y="104839"/>
                </a:lnTo>
                <a:lnTo>
                  <a:pt x="87518" y="118982"/>
                </a:lnTo>
                <a:lnTo>
                  <a:pt x="76749" y="133734"/>
                </a:lnTo>
                <a:lnTo>
                  <a:pt x="67730" y="148758"/>
                </a:lnTo>
                <a:lnTo>
                  <a:pt x="58218" y="163902"/>
                </a:lnTo>
                <a:lnTo>
                  <a:pt x="45524" y="179099"/>
                </a:lnTo>
                <a:lnTo>
                  <a:pt x="38583" y="189247"/>
                </a:lnTo>
                <a:lnTo>
                  <a:pt x="31415" y="201093"/>
                </a:lnTo>
                <a:lnTo>
                  <a:pt x="24097" y="214070"/>
                </a:lnTo>
                <a:lnTo>
                  <a:pt x="19218" y="225262"/>
                </a:lnTo>
                <a:lnTo>
                  <a:pt x="15966" y="235262"/>
                </a:lnTo>
                <a:lnTo>
                  <a:pt x="13797" y="244470"/>
                </a:lnTo>
                <a:lnTo>
                  <a:pt x="8001" y="275020"/>
                </a:lnTo>
                <a:lnTo>
                  <a:pt x="4678" y="293835"/>
                </a:lnTo>
                <a:lnTo>
                  <a:pt x="2462" y="310188"/>
                </a:lnTo>
                <a:lnTo>
                  <a:pt x="985" y="324900"/>
                </a:lnTo>
                <a:lnTo>
                  <a:pt x="0" y="338518"/>
                </a:lnTo>
                <a:lnTo>
                  <a:pt x="613" y="350137"/>
                </a:lnTo>
                <a:lnTo>
                  <a:pt x="2293" y="360423"/>
                </a:lnTo>
                <a:lnTo>
                  <a:pt x="14112" y="407317"/>
                </a:lnTo>
                <a:lnTo>
                  <a:pt x="18912" y="421402"/>
                </a:lnTo>
                <a:lnTo>
                  <a:pt x="24651" y="435873"/>
                </a:lnTo>
                <a:lnTo>
                  <a:pt x="31018" y="450600"/>
                </a:lnTo>
                <a:lnTo>
                  <a:pt x="37802" y="464229"/>
                </a:lnTo>
                <a:lnTo>
                  <a:pt x="44865" y="477123"/>
                </a:lnTo>
                <a:lnTo>
                  <a:pt x="52113" y="489530"/>
                </a:lnTo>
                <a:lnTo>
                  <a:pt x="63554" y="506703"/>
                </a:lnTo>
                <a:lnTo>
                  <a:pt x="68383" y="513060"/>
                </a:lnTo>
                <a:lnTo>
                  <a:pt x="87295" y="530284"/>
                </a:lnTo>
                <a:lnTo>
                  <a:pt x="99450" y="540210"/>
                </a:lnTo>
                <a:lnTo>
                  <a:pt x="111364" y="548099"/>
                </a:lnTo>
                <a:lnTo>
                  <a:pt x="123116" y="554627"/>
                </a:lnTo>
                <a:lnTo>
                  <a:pt x="187824" y="586416"/>
                </a:lnTo>
                <a:lnTo>
                  <a:pt x="203456" y="590826"/>
                </a:lnTo>
                <a:lnTo>
                  <a:pt x="211181" y="592002"/>
                </a:lnTo>
                <a:lnTo>
                  <a:pt x="222681" y="591516"/>
                </a:lnTo>
                <a:lnTo>
                  <a:pt x="236697" y="589923"/>
                </a:lnTo>
                <a:lnTo>
                  <a:pt x="252392" y="587589"/>
                </a:lnTo>
                <a:lnTo>
                  <a:pt x="265395" y="584765"/>
                </a:lnTo>
                <a:lnTo>
                  <a:pt x="276603" y="581611"/>
                </a:lnTo>
                <a:lnTo>
                  <a:pt x="286616" y="578239"/>
                </a:lnTo>
                <a:lnTo>
                  <a:pt x="297101" y="575991"/>
                </a:lnTo>
                <a:lnTo>
                  <a:pt x="307901" y="574492"/>
                </a:lnTo>
                <a:lnTo>
                  <a:pt x="318911" y="573493"/>
                </a:lnTo>
                <a:lnTo>
                  <a:pt x="337917" y="568996"/>
                </a:lnTo>
                <a:lnTo>
                  <a:pt x="356101" y="561494"/>
                </a:lnTo>
                <a:lnTo>
                  <a:pt x="366284" y="555937"/>
                </a:lnTo>
                <a:lnTo>
                  <a:pt x="422139" y="522701"/>
                </a:lnTo>
                <a:lnTo>
                  <a:pt x="450683" y="504935"/>
                </a:lnTo>
                <a:lnTo>
                  <a:pt x="463629" y="496642"/>
                </a:lnTo>
                <a:lnTo>
                  <a:pt x="474800" y="489843"/>
                </a:lnTo>
                <a:lnTo>
                  <a:pt x="493985" y="478901"/>
                </a:lnTo>
                <a:lnTo>
                  <a:pt x="507737" y="469126"/>
                </a:lnTo>
                <a:lnTo>
                  <a:pt x="524524" y="456259"/>
                </a:lnTo>
                <a:lnTo>
                  <a:pt x="543336" y="441331"/>
                </a:lnTo>
                <a:lnTo>
                  <a:pt x="559688" y="427569"/>
                </a:lnTo>
                <a:lnTo>
                  <a:pt x="574399" y="414584"/>
                </a:lnTo>
                <a:lnTo>
                  <a:pt x="588016" y="402117"/>
                </a:lnTo>
                <a:lnTo>
                  <a:pt x="598364" y="391266"/>
                </a:lnTo>
                <a:lnTo>
                  <a:pt x="606533" y="381492"/>
                </a:lnTo>
                <a:lnTo>
                  <a:pt x="618996" y="363859"/>
                </a:lnTo>
                <a:lnTo>
                  <a:pt x="628768" y="347555"/>
                </a:lnTo>
                <a:lnTo>
                  <a:pt x="633958" y="331843"/>
                </a:lnTo>
                <a:lnTo>
                  <a:pt x="636265" y="315122"/>
                </a:lnTo>
                <a:lnTo>
                  <a:pt x="636880" y="305330"/>
                </a:lnTo>
                <a:lnTo>
                  <a:pt x="637290" y="294991"/>
                </a:lnTo>
                <a:lnTo>
                  <a:pt x="636294" y="283019"/>
                </a:lnTo>
                <a:lnTo>
                  <a:pt x="634359" y="269958"/>
                </a:lnTo>
                <a:lnTo>
                  <a:pt x="631800" y="256170"/>
                </a:lnTo>
                <a:lnTo>
                  <a:pt x="628823" y="245708"/>
                </a:lnTo>
                <a:lnTo>
                  <a:pt x="622130" y="230697"/>
                </a:lnTo>
                <a:lnTo>
                  <a:pt x="588561" y="163780"/>
                </a:lnTo>
                <a:lnTo>
                  <a:pt x="577145" y="147020"/>
                </a:lnTo>
                <a:lnTo>
                  <a:pt x="569528" y="134766"/>
                </a:lnTo>
                <a:lnTo>
                  <a:pt x="565719" y="127942"/>
                </a:lnTo>
                <a:lnTo>
                  <a:pt x="554713" y="116973"/>
                </a:lnTo>
                <a:lnTo>
                  <a:pt x="541355" y="107865"/>
                </a:lnTo>
                <a:lnTo>
                  <a:pt x="526952" y="99583"/>
                </a:lnTo>
                <a:lnTo>
                  <a:pt x="512083" y="88283"/>
                </a:lnTo>
                <a:lnTo>
                  <a:pt x="498278" y="77334"/>
                </a:lnTo>
                <a:lnTo>
                  <a:pt x="480827" y="69900"/>
                </a:lnTo>
                <a:lnTo>
                  <a:pt x="462797" y="63660"/>
                </a:lnTo>
                <a:lnTo>
                  <a:pt x="445470" y="60040"/>
                </a:lnTo>
                <a:lnTo>
                  <a:pt x="429302" y="58431"/>
                </a:lnTo>
                <a:lnTo>
                  <a:pt x="413650" y="57716"/>
                </a:lnTo>
                <a:lnTo>
                  <a:pt x="398227" y="60785"/>
                </a:lnTo>
                <a:lnTo>
                  <a:pt x="382906" y="65113"/>
                </a:lnTo>
                <a:lnTo>
                  <a:pt x="367630" y="67035"/>
                </a:lnTo>
                <a:lnTo>
                  <a:pt x="355760" y="71277"/>
                </a:lnTo>
                <a:lnTo>
                  <a:pt x="340931" y="8000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212"/>
          <p:cNvSpPr/>
          <p:nvPr/>
        </p:nvSpPr>
        <p:spPr>
          <a:xfrm>
            <a:off x="1137151" y="4583982"/>
            <a:ext cx="897039" cy="682806"/>
          </a:xfrm>
          <a:custGeom>
            <a:avLst/>
            <a:gdLst/>
            <a:ahLst/>
            <a:cxnLst/>
            <a:rect l="0" t="0" r="0" b="0"/>
            <a:pathLst>
              <a:path w="897039" h="682806">
                <a:moveTo>
                  <a:pt x="543059" y="33737"/>
                </a:moveTo>
                <a:lnTo>
                  <a:pt x="530923" y="21602"/>
                </a:lnTo>
                <a:lnTo>
                  <a:pt x="524808" y="18027"/>
                </a:lnTo>
                <a:lnTo>
                  <a:pt x="501527" y="11726"/>
                </a:lnTo>
                <a:lnTo>
                  <a:pt x="477187" y="5751"/>
                </a:lnTo>
                <a:lnTo>
                  <a:pt x="456209" y="2249"/>
                </a:lnTo>
                <a:lnTo>
                  <a:pt x="430119" y="278"/>
                </a:lnTo>
                <a:lnTo>
                  <a:pt x="422045" y="0"/>
                </a:lnTo>
                <a:lnTo>
                  <a:pt x="402915" y="3080"/>
                </a:lnTo>
                <a:lnTo>
                  <a:pt x="382982" y="7412"/>
                </a:lnTo>
                <a:lnTo>
                  <a:pt x="356211" y="11120"/>
                </a:lnTo>
                <a:lnTo>
                  <a:pt x="335555" y="16489"/>
                </a:lnTo>
                <a:lnTo>
                  <a:pt x="322173" y="22238"/>
                </a:lnTo>
                <a:lnTo>
                  <a:pt x="306902" y="29882"/>
                </a:lnTo>
                <a:lnTo>
                  <a:pt x="290371" y="38787"/>
                </a:lnTo>
                <a:lnTo>
                  <a:pt x="275540" y="48534"/>
                </a:lnTo>
                <a:lnTo>
                  <a:pt x="248901" y="69523"/>
                </a:lnTo>
                <a:lnTo>
                  <a:pt x="236464" y="80455"/>
                </a:lnTo>
                <a:lnTo>
                  <a:pt x="224362" y="91553"/>
                </a:lnTo>
                <a:lnTo>
                  <a:pt x="212484" y="102761"/>
                </a:lnTo>
                <a:lnTo>
                  <a:pt x="178967" y="132148"/>
                </a:lnTo>
                <a:lnTo>
                  <a:pt x="143750" y="162565"/>
                </a:lnTo>
                <a:lnTo>
                  <a:pt x="119631" y="184551"/>
                </a:lnTo>
                <a:lnTo>
                  <a:pt x="107104" y="197780"/>
                </a:lnTo>
                <a:lnTo>
                  <a:pt x="93672" y="212949"/>
                </a:lnTo>
                <a:lnTo>
                  <a:pt x="79638" y="229412"/>
                </a:lnTo>
                <a:lnTo>
                  <a:pt x="66471" y="246737"/>
                </a:lnTo>
                <a:lnTo>
                  <a:pt x="53884" y="264637"/>
                </a:lnTo>
                <a:lnTo>
                  <a:pt x="41682" y="282921"/>
                </a:lnTo>
                <a:lnTo>
                  <a:pt x="32278" y="297649"/>
                </a:lnTo>
                <a:lnTo>
                  <a:pt x="24738" y="310009"/>
                </a:lnTo>
                <a:lnTo>
                  <a:pt x="14244" y="330515"/>
                </a:lnTo>
                <a:lnTo>
                  <a:pt x="9580" y="348095"/>
                </a:lnTo>
                <a:lnTo>
                  <a:pt x="886" y="384408"/>
                </a:lnTo>
                <a:lnTo>
                  <a:pt x="0" y="395788"/>
                </a:lnTo>
                <a:lnTo>
                  <a:pt x="2403" y="415205"/>
                </a:lnTo>
                <a:lnTo>
                  <a:pt x="4317" y="432302"/>
                </a:lnTo>
                <a:lnTo>
                  <a:pt x="4828" y="440417"/>
                </a:lnTo>
                <a:lnTo>
                  <a:pt x="6438" y="447098"/>
                </a:lnTo>
                <a:lnTo>
                  <a:pt x="14772" y="463837"/>
                </a:lnTo>
                <a:lnTo>
                  <a:pt x="26555" y="484319"/>
                </a:lnTo>
                <a:lnTo>
                  <a:pt x="38758" y="499002"/>
                </a:lnTo>
                <a:lnTo>
                  <a:pt x="52648" y="513995"/>
                </a:lnTo>
                <a:lnTo>
                  <a:pt x="71098" y="530395"/>
                </a:lnTo>
                <a:lnTo>
                  <a:pt x="84908" y="540103"/>
                </a:lnTo>
                <a:lnTo>
                  <a:pt x="100465" y="550384"/>
                </a:lnTo>
                <a:lnTo>
                  <a:pt x="117186" y="562319"/>
                </a:lnTo>
                <a:lnTo>
                  <a:pt x="152699" y="589125"/>
                </a:lnTo>
                <a:lnTo>
                  <a:pt x="168519" y="599576"/>
                </a:lnTo>
                <a:lnTo>
                  <a:pt x="196256" y="614575"/>
                </a:lnTo>
                <a:lnTo>
                  <a:pt x="221284" y="625474"/>
                </a:lnTo>
                <a:lnTo>
                  <a:pt x="245108" y="635821"/>
                </a:lnTo>
                <a:lnTo>
                  <a:pt x="268396" y="648887"/>
                </a:lnTo>
                <a:lnTo>
                  <a:pt x="291446" y="656388"/>
                </a:lnTo>
                <a:lnTo>
                  <a:pt x="315661" y="660991"/>
                </a:lnTo>
                <a:lnTo>
                  <a:pt x="343356" y="667270"/>
                </a:lnTo>
                <a:lnTo>
                  <a:pt x="369212" y="670908"/>
                </a:lnTo>
                <a:lnTo>
                  <a:pt x="393403" y="673794"/>
                </a:lnTo>
                <a:lnTo>
                  <a:pt x="416855" y="679311"/>
                </a:lnTo>
                <a:lnTo>
                  <a:pt x="443365" y="682609"/>
                </a:lnTo>
                <a:lnTo>
                  <a:pt x="470810" y="682805"/>
                </a:lnTo>
                <a:lnTo>
                  <a:pt x="507682" y="677044"/>
                </a:lnTo>
                <a:lnTo>
                  <a:pt x="531146" y="675252"/>
                </a:lnTo>
                <a:lnTo>
                  <a:pt x="554274" y="671068"/>
                </a:lnTo>
                <a:lnTo>
                  <a:pt x="575983" y="664975"/>
                </a:lnTo>
                <a:lnTo>
                  <a:pt x="624163" y="647330"/>
                </a:lnTo>
                <a:lnTo>
                  <a:pt x="642848" y="640919"/>
                </a:lnTo>
                <a:lnTo>
                  <a:pt x="659115" y="634105"/>
                </a:lnTo>
                <a:lnTo>
                  <a:pt x="673770" y="627023"/>
                </a:lnTo>
                <a:lnTo>
                  <a:pt x="698942" y="612380"/>
                </a:lnTo>
                <a:lnTo>
                  <a:pt x="718597" y="597405"/>
                </a:lnTo>
                <a:lnTo>
                  <a:pt x="735799" y="582283"/>
                </a:lnTo>
                <a:lnTo>
                  <a:pt x="751911" y="567095"/>
                </a:lnTo>
                <a:lnTo>
                  <a:pt x="790617" y="529032"/>
                </a:lnTo>
                <a:lnTo>
                  <a:pt x="800807" y="517604"/>
                </a:lnTo>
                <a:lnTo>
                  <a:pt x="825677" y="487972"/>
                </a:lnTo>
                <a:lnTo>
                  <a:pt x="835611" y="472451"/>
                </a:lnTo>
                <a:lnTo>
                  <a:pt x="843504" y="457023"/>
                </a:lnTo>
                <a:lnTo>
                  <a:pt x="850035" y="441658"/>
                </a:lnTo>
                <a:lnTo>
                  <a:pt x="855660" y="427604"/>
                </a:lnTo>
                <a:lnTo>
                  <a:pt x="865296" y="401829"/>
                </a:lnTo>
                <a:lnTo>
                  <a:pt x="883928" y="347695"/>
                </a:lnTo>
                <a:lnTo>
                  <a:pt x="888415" y="330673"/>
                </a:lnTo>
                <a:lnTo>
                  <a:pt x="891406" y="315514"/>
                </a:lnTo>
                <a:lnTo>
                  <a:pt x="893400" y="301599"/>
                </a:lnTo>
                <a:lnTo>
                  <a:pt x="894730" y="288512"/>
                </a:lnTo>
                <a:lnTo>
                  <a:pt x="895616" y="275977"/>
                </a:lnTo>
                <a:lnTo>
                  <a:pt x="896207" y="263810"/>
                </a:lnTo>
                <a:lnTo>
                  <a:pt x="896863" y="240132"/>
                </a:lnTo>
                <a:lnTo>
                  <a:pt x="897038" y="228484"/>
                </a:lnTo>
                <a:lnTo>
                  <a:pt x="893345" y="214368"/>
                </a:lnTo>
                <a:lnTo>
                  <a:pt x="887073" y="198608"/>
                </a:lnTo>
                <a:lnTo>
                  <a:pt x="879082" y="181751"/>
                </a:lnTo>
                <a:lnTo>
                  <a:pt x="872484" y="166703"/>
                </a:lnTo>
                <a:lnTo>
                  <a:pt x="866816" y="152861"/>
                </a:lnTo>
                <a:lnTo>
                  <a:pt x="861767" y="139823"/>
                </a:lnTo>
                <a:lnTo>
                  <a:pt x="849383" y="118563"/>
                </a:lnTo>
                <a:lnTo>
                  <a:pt x="834143" y="100648"/>
                </a:lnTo>
                <a:lnTo>
                  <a:pt x="814669" y="84219"/>
                </a:lnTo>
                <a:lnTo>
                  <a:pt x="788354" y="66757"/>
                </a:lnTo>
                <a:lnTo>
                  <a:pt x="768919" y="57726"/>
                </a:lnTo>
                <a:lnTo>
                  <a:pt x="746311" y="49479"/>
                </a:lnTo>
                <a:lnTo>
                  <a:pt x="719330" y="41581"/>
                </a:lnTo>
                <a:lnTo>
                  <a:pt x="693791" y="37223"/>
                </a:lnTo>
                <a:lnTo>
                  <a:pt x="681647" y="36061"/>
                </a:lnTo>
                <a:lnTo>
                  <a:pt x="663391" y="36556"/>
                </a:lnTo>
                <a:lnTo>
                  <a:pt x="641060" y="38157"/>
                </a:lnTo>
                <a:lnTo>
                  <a:pt x="616013" y="40494"/>
                </a:lnTo>
                <a:lnTo>
                  <a:pt x="592965" y="43322"/>
                </a:lnTo>
                <a:lnTo>
                  <a:pt x="571249" y="46477"/>
                </a:lnTo>
                <a:lnTo>
                  <a:pt x="530188" y="53369"/>
                </a:lnTo>
                <a:lnTo>
                  <a:pt x="490772" y="60666"/>
                </a:lnTo>
                <a:lnTo>
                  <a:pt x="455473" y="68142"/>
                </a:lnTo>
                <a:lnTo>
                  <a:pt x="407041" y="79491"/>
                </a:lnTo>
                <a:lnTo>
                  <a:pt x="391420" y="83290"/>
                </a:lnTo>
                <a:lnTo>
                  <a:pt x="375926" y="88363"/>
                </a:lnTo>
                <a:lnTo>
                  <a:pt x="360517" y="94284"/>
                </a:lnTo>
                <a:lnTo>
                  <a:pt x="268739" y="13660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213"/>
          <p:cNvSpPr/>
          <p:nvPr/>
        </p:nvSpPr>
        <p:spPr>
          <a:xfrm>
            <a:off x="240745" y="5923216"/>
            <a:ext cx="887964" cy="882952"/>
          </a:xfrm>
          <a:custGeom>
            <a:avLst/>
            <a:gdLst/>
            <a:ahLst/>
            <a:cxnLst/>
            <a:rect l="0" t="0" r="0" b="0"/>
            <a:pathLst>
              <a:path w="887964" h="882952">
                <a:moveTo>
                  <a:pt x="616505" y="203263"/>
                </a:moveTo>
                <a:lnTo>
                  <a:pt x="600596" y="171446"/>
                </a:lnTo>
                <a:lnTo>
                  <a:pt x="596734" y="160335"/>
                </a:lnTo>
                <a:lnTo>
                  <a:pt x="595704" y="155595"/>
                </a:lnTo>
                <a:lnTo>
                  <a:pt x="591173" y="146941"/>
                </a:lnTo>
                <a:lnTo>
                  <a:pt x="566830" y="119492"/>
                </a:lnTo>
                <a:lnTo>
                  <a:pt x="511412" y="63883"/>
                </a:lnTo>
                <a:lnTo>
                  <a:pt x="492797" y="51334"/>
                </a:lnTo>
                <a:lnTo>
                  <a:pt x="478550" y="46840"/>
                </a:lnTo>
                <a:lnTo>
                  <a:pt x="463752" y="43572"/>
                </a:lnTo>
                <a:lnTo>
                  <a:pt x="441140" y="35862"/>
                </a:lnTo>
                <a:lnTo>
                  <a:pt x="425958" y="33613"/>
                </a:lnTo>
                <a:lnTo>
                  <a:pt x="407357" y="36000"/>
                </a:lnTo>
                <a:lnTo>
                  <a:pt x="387660" y="40024"/>
                </a:lnTo>
                <a:lnTo>
                  <a:pt x="361021" y="43559"/>
                </a:lnTo>
                <a:lnTo>
                  <a:pt x="340396" y="48887"/>
                </a:lnTo>
                <a:lnTo>
                  <a:pt x="325752" y="54626"/>
                </a:lnTo>
                <a:lnTo>
                  <a:pt x="308370" y="62262"/>
                </a:lnTo>
                <a:lnTo>
                  <a:pt x="289161" y="71163"/>
                </a:lnTo>
                <a:lnTo>
                  <a:pt x="272546" y="79636"/>
                </a:lnTo>
                <a:lnTo>
                  <a:pt x="257659" y="87826"/>
                </a:lnTo>
                <a:lnTo>
                  <a:pt x="230958" y="103697"/>
                </a:lnTo>
                <a:lnTo>
                  <a:pt x="206390" y="119218"/>
                </a:lnTo>
                <a:lnTo>
                  <a:pt x="186158" y="134584"/>
                </a:lnTo>
                <a:lnTo>
                  <a:pt x="167430" y="149879"/>
                </a:lnTo>
                <a:lnTo>
                  <a:pt x="146406" y="165143"/>
                </a:lnTo>
                <a:lnTo>
                  <a:pt x="127748" y="183781"/>
                </a:lnTo>
                <a:lnTo>
                  <a:pt x="110990" y="203495"/>
                </a:lnTo>
                <a:lnTo>
                  <a:pt x="87275" y="228873"/>
                </a:lnTo>
                <a:lnTo>
                  <a:pt x="71835" y="244702"/>
                </a:lnTo>
                <a:lnTo>
                  <a:pt x="59892" y="263590"/>
                </a:lnTo>
                <a:lnTo>
                  <a:pt x="49081" y="284685"/>
                </a:lnTo>
                <a:lnTo>
                  <a:pt x="35810" y="306761"/>
                </a:lnTo>
                <a:lnTo>
                  <a:pt x="24831" y="329272"/>
                </a:lnTo>
                <a:lnTo>
                  <a:pt x="15719" y="355787"/>
                </a:lnTo>
                <a:lnTo>
                  <a:pt x="11511" y="373526"/>
                </a:lnTo>
                <a:lnTo>
                  <a:pt x="7435" y="392972"/>
                </a:lnTo>
                <a:lnTo>
                  <a:pt x="4718" y="409746"/>
                </a:lnTo>
                <a:lnTo>
                  <a:pt x="2907" y="424738"/>
                </a:lnTo>
                <a:lnTo>
                  <a:pt x="1700" y="438543"/>
                </a:lnTo>
                <a:lnTo>
                  <a:pt x="895" y="457907"/>
                </a:lnTo>
                <a:lnTo>
                  <a:pt x="0" y="506515"/>
                </a:lnTo>
                <a:lnTo>
                  <a:pt x="1032" y="527351"/>
                </a:lnTo>
                <a:lnTo>
                  <a:pt x="2989" y="545052"/>
                </a:lnTo>
                <a:lnTo>
                  <a:pt x="5564" y="560662"/>
                </a:lnTo>
                <a:lnTo>
                  <a:pt x="8426" y="584781"/>
                </a:lnTo>
                <a:lnTo>
                  <a:pt x="10967" y="605237"/>
                </a:lnTo>
                <a:lnTo>
                  <a:pt x="16330" y="627029"/>
                </a:lnTo>
                <a:lnTo>
                  <a:pt x="23348" y="644523"/>
                </a:lnTo>
                <a:lnTo>
                  <a:pt x="33107" y="666346"/>
                </a:lnTo>
                <a:lnTo>
                  <a:pt x="44693" y="691055"/>
                </a:lnTo>
                <a:lnTo>
                  <a:pt x="53687" y="711338"/>
                </a:lnTo>
                <a:lnTo>
                  <a:pt x="60953" y="728670"/>
                </a:lnTo>
                <a:lnTo>
                  <a:pt x="67067" y="744035"/>
                </a:lnTo>
                <a:lnTo>
                  <a:pt x="80633" y="767880"/>
                </a:lnTo>
                <a:lnTo>
                  <a:pt x="93860" y="786944"/>
                </a:lnTo>
                <a:lnTo>
                  <a:pt x="103971" y="803884"/>
                </a:lnTo>
                <a:lnTo>
                  <a:pt x="122859" y="823266"/>
                </a:lnTo>
                <a:lnTo>
                  <a:pt x="145646" y="842040"/>
                </a:lnTo>
                <a:lnTo>
                  <a:pt x="164241" y="854618"/>
                </a:lnTo>
                <a:lnTo>
                  <a:pt x="184359" y="864441"/>
                </a:lnTo>
                <a:lnTo>
                  <a:pt x="204730" y="871770"/>
                </a:lnTo>
                <a:lnTo>
                  <a:pt x="231748" y="877166"/>
                </a:lnTo>
                <a:lnTo>
                  <a:pt x="252462" y="882929"/>
                </a:lnTo>
                <a:lnTo>
                  <a:pt x="274368" y="882951"/>
                </a:lnTo>
                <a:lnTo>
                  <a:pt x="300614" y="879996"/>
                </a:lnTo>
                <a:lnTo>
                  <a:pt x="318281" y="879209"/>
                </a:lnTo>
                <a:lnTo>
                  <a:pt x="337679" y="878684"/>
                </a:lnTo>
                <a:lnTo>
                  <a:pt x="358231" y="875793"/>
                </a:lnTo>
                <a:lnTo>
                  <a:pt x="379552" y="871327"/>
                </a:lnTo>
                <a:lnTo>
                  <a:pt x="401386" y="865809"/>
                </a:lnTo>
                <a:lnTo>
                  <a:pt x="419752" y="862131"/>
                </a:lnTo>
                <a:lnTo>
                  <a:pt x="435806" y="859678"/>
                </a:lnTo>
                <a:lnTo>
                  <a:pt x="450319" y="858043"/>
                </a:lnTo>
                <a:lnTo>
                  <a:pt x="467614" y="853143"/>
                </a:lnTo>
                <a:lnTo>
                  <a:pt x="486764" y="846067"/>
                </a:lnTo>
                <a:lnTo>
                  <a:pt x="507151" y="837538"/>
                </a:lnTo>
                <a:lnTo>
                  <a:pt x="524552" y="830584"/>
                </a:lnTo>
                <a:lnTo>
                  <a:pt x="554047" y="819469"/>
                </a:lnTo>
                <a:lnTo>
                  <a:pt x="579856" y="803523"/>
                </a:lnTo>
                <a:lnTo>
                  <a:pt x="604026" y="785005"/>
                </a:lnTo>
                <a:lnTo>
                  <a:pt x="627469" y="768309"/>
                </a:lnTo>
                <a:lnTo>
                  <a:pt x="662087" y="744628"/>
                </a:lnTo>
                <a:lnTo>
                  <a:pt x="681637" y="725810"/>
                </a:lnTo>
                <a:lnTo>
                  <a:pt x="698792" y="704746"/>
                </a:lnTo>
                <a:lnTo>
                  <a:pt x="714883" y="682685"/>
                </a:lnTo>
                <a:lnTo>
                  <a:pt x="747180" y="636207"/>
                </a:lnTo>
                <a:lnTo>
                  <a:pt x="767293" y="608620"/>
                </a:lnTo>
                <a:lnTo>
                  <a:pt x="782158" y="582812"/>
                </a:lnTo>
                <a:lnTo>
                  <a:pt x="796808" y="551022"/>
                </a:lnTo>
                <a:lnTo>
                  <a:pt x="820253" y="498793"/>
                </a:lnTo>
                <a:lnTo>
                  <a:pt x="829807" y="475213"/>
                </a:lnTo>
                <a:lnTo>
                  <a:pt x="837446" y="454413"/>
                </a:lnTo>
                <a:lnTo>
                  <a:pt x="843809" y="435467"/>
                </a:lnTo>
                <a:lnTo>
                  <a:pt x="850591" y="411405"/>
                </a:lnTo>
                <a:lnTo>
                  <a:pt x="881168" y="288058"/>
                </a:lnTo>
                <a:lnTo>
                  <a:pt x="884387" y="269954"/>
                </a:lnTo>
                <a:lnTo>
                  <a:pt x="886533" y="252803"/>
                </a:lnTo>
                <a:lnTo>
                  <a:pt x="887963" y="236290"/>
                </a:lnTo>
                <a:lnTo>
                  <a:pt x="887647" y="221471"/>
                </a:lnTo>
                <a:lnTo>
                  <a:pt x="883909" y="194846"/>
                </a:lnTo>
                <a:lnTo>
                  <a:pt x="874665" y="134165"/>
                </a:lnTo>
                <a:lnTo>
                  <a:pt x="869891" y="116557"/>
                </a:lnTo>
                <a:lnTo>
                  <a:pt x="857814" y="90221"/>
                </a:lnTo>
                <a:lnTo>
                  <a:pt x="842803" y="61114"/>
                </a:lnTo>
                <a:lnTo>
                  <a:pt x="824244" y="36402"/>
                </a:lnTo>
                <a:lnTo>
                  <a:pt x="810010" y="24116"/>
                </a:lnTo>
                <a:lnTo>
                  <a:pt x="793947" y="14423"/>
                </a:lnTo>
                <a:lnTo>
                  <a:pt x="774108" y="5881"/>
                </a:lnTo>
                <a:lnTo>
                  <a:pt x="752590" y="1238"/>
                </a:lnTo>
                <a:lnTo>
                  <a:pt x="741519" y="0"/>
                </a:lnTo>
                <a:lnTo>
                  <a:pt x="719056" y="2011"/>
                </a:lnTo>
                <a:lnTo>
                  <a:pt x="696373" y="5868"/>
                </a:lnTo>
                <a:lnTo>
                  <a:pt x="673592" y="7582"/>
                </a:lnTo>
                <a:lnTo>
                  <a:pt x="650767" y="15118"/>
                </a:lnTo>
                <a:lnTo>
                  <a:pt x="611137" y="34583"/>
                </a:lnTo>
                <a:lnTo>
                  <a:pt x="586692" y="52813"/>
                </a:lnTo>
                <a:lnTo>
                  <a:pt x="559355" y="77534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0" dur="20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Isosceles Trapezoids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001000" cy="26670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/>
              <a:t>A trapezoid with congruent legs is called an </a:t>
            </a:r>
            <a:r>
              <a:rPr lang="en-US" sz="2800" b="1"/>
              <a:t>isosceles trapezoid</a:t>
            </a:r>
            <a:r>
              <a:rPr lang="en-US" sz="2800"/>
              <a:t>. </a:t>
            </a:r>
          </a:p>
          <a:p>
            <a:pPr>
              <a:lnSpc>
                <a:spcPct val="90000"/>
              </a:lnSpc>
            </a:pPr>
            <a:r>
              <a:rPr lang="en-US" sz="2800"/>
              <a:t>If you cut out an isosceles trapezoid from a piece of paper and fold it over so that the legs coincide, you will find the both pair of </a:t>
            </a:r>
            <a:r>
              <a:rPr lang="en-US" sz="2800" b="1"/>
              <a:t>base angles </a:t>
            </a:r>
            <a:r>
              <a:rPr lang="en-US" sz="2800"/>
              <a:t>are congruent.</a:t>
            </a:r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95800" y="3886200"/>
            <a:ext cx="4129088" cy="260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SMARTPenAnnotation204"/>
          <p:cNvSpPr/>
          <p:nvPr/>
        </p:nvSpPr>
        <p:spPr>
          <a:xfrm>
            <a:off x="4733608" y="5817871"/>
            <a:ext cx="375588" cy="468630"/>
          </a:xfrm>
          <a:custGeom>
            <a:avLst/>
            <a:gdLst/>
            <a:ahLst/>
            <a:cxnLst/>
            <a:rect l="0" t="0" r="0" b="0"/>
            <a:pathLst>
              <a:path w="375588" h="468630">
                <a:moveTo>
                  <a:pt x="9842" y="11429"/>
                </a:moveTo>
                <a:lnTo>
                  <a:pt x="9842" y="5361"/>
                </a:lnTo>
                <a:lnTo>
                  <a:pt x="8571" y="3574"/>
                </a:lnTo>
                <a:lnTo>
                  <a:pt x="6455" y="2382"/>
                </a:lnTo>
                <a:lnTo>
                  <a:pt x="0" y="469"/>
                </a:lnTo>
                <a:lnTo>
                  <a:pt x="741" y="312"/>
                </a:lnTo>
                <a:lnTo>
                  <a:pt x="11054" y="61"/>
                </a:lnTo>
                <a:lnTo>
                  <a:pt x="164520" y="0"/>
                </a:lnTo>
                <a:lnTo>
                  <a:pt x="175190" y="1269"/>
                </a:lnTo>
                <a:lnTo>
                  <a:pt x="183574" y="3386"/>
                </a:lnTo>
                <a:lnTo>
                  <a:pt x="190433" y="6066"/>
                </a:lnTo>
                <a:lnTo>
                  <a:pt x="202626" y="11664"/>
                </a:lnTo>
                <a:lnTo>
                  <a:pt x="274130" y="46549"/>
                </a:lnTo>
                <a:lnTo>
                  <a:pt x="282554" y="52622"/>
                </a:lnTo>
                <a:lnTo>
                  <a:pt x="289440" y="59211"/>
                </a:lnTo>
                <a:lnTo>
                  <a:pt x="295300" y="66144"/>
                </a:lnTo>
                <a:lnTo>
                  <a:pt x="301747" y="73305"/>
                </a:lnTo>
                <a:lnTo>
                  <a:pt x="315684" y="88036"/>
                </a:lnTo>
                <a:lnTo>
                  <a:pt x="321687" y="95520"/>
                </a:lnTo>
                <a:lnTo>
                  <a:pt x="326959" y="103050"/>
                </a:lnTo>
                <a:lnTo>
                  <a:pt x="331743" y="110609"/>
                </a:lnTo>
                <a:lnTo>
                  <a:pt x="337472" y="120729"/>
                </a:lnTo>
                <a:lnTo>
                  <a:pt x="350612" y="145520"/>
                </a:lnTo>
                <a:lnTo>
                  <a:pt x="355132" y="156703"/>
                </a:lnTo>
                <a:lnTo>
                  <a:pt x="358145" y="166698"/>
                </a:lnTo>
                <a:lnTo>
                  <a:pt x="360154" y="175901"/>
                </a:lnTo>
                <a:lnTo>
                  <a:pt x="362763" y="185847"/>
                </a:lnTo>
                <a:lnTo>
                  <a:pt x="365772" y="196287"/>
                </a:lnTo>
                <a:lnTo>
                  <a:pt x="369049" y="207058"/>
                </a:lnTo>
                <a:lnTo>
                  <a:pt x="371233" y="220588"/>
                </a:lnTo>
                <a:lnTo>
                  <a:pt x="372689" y="235958"/>
                </a:lnTo>
                <a:lnTo>
                  <a:pt x="374307" y="266159"/>
                </a:lnTo>
                <a:lnTo>
                  <a:pt x="375026" y="288049"/>
                </a:lnTo>
                <a:lnTo>
                  <a:pt x="375526" y="339815"/>
                </a:lnTo>
                <a:lnTo>
                  <a:pt x="375587" y="372770"/>
                </a:lnTo>
                <a:lnTo>
                  <a:pt x="374322" y="381862"/>
                </a:lnTo>
                <a:lnTo>
                  <a:pt x="372208" y="391735"/>
                </a:lnTo>
                <a:lnTo>
                  <a:pt x="369529" y="402126"/>
                </a:lnTo>
                <a:lnTo>
                  <a:pt x="366473" y="412863"/>
                </a:lnTo>
                <a:lnTo>
                  <a:pt x="353657" y="454269"/>
                </a:lnTo>
                <a:lnTo>
                  <a:pt x="352742" y="46862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205"/>
          <p:cNvSpPr/>
          <p:nvPr/>
        </p:nvSpPr>
        <p:spPr>
          <a:xfrm>
            <a:off x="7857632" y="5762308"/>
            <a:ext cx="314819" cy="535622"/>
          </a:xfrm>
          <a:custGeom>
            <a:avLst/>
            <a:gdLst/>
            <a:ahLst/>
            <a:cxnLst/>
            <a:rect l="0" t="0" r="0" b="0"/>
            <a:pathLst>
              <a:path w="314819" h="535622">
                <a:moveTo>
                  <a:pt x="314818" y="9842"/>
                </a:moveTo>
                <a:lnTo>
                  <a:pt x="296614" y="3774"/>
                </a:lnTo>
                <a:lnTo>
                  <a:pt x="289982" y="1987"/>
                </a:lnTo>
                <a:lnTo>
                  <a:pt x="284291" y="795"/>
                </a:lnTo>
                <a:lnTo>
                  <a:pt x="279227" y="0"/>
                </a:lnTo>
                <a:lnTo>
                  <a:pt x="273310" y="741"/>
                </a:lnTo>
                <a:lnTo>
                  <a:pt x="266826" y="2504"/>
                </a:lnTo>
                <a:lnTo>
                  <a:pt x="242178" y="11054"/>
                </a:lnTo>
                <a:lnTo>
                  <a:pt x="232101" y="14460"/>
                </a:lnTo>
                <a:lnTo>
                  <a:pt x="224114" y="18001"/>
                </a:lnTo>
                <a:lnTo>
                  <a:pt x="217518" y="21631"/>
                </a:lnTo>
                <a:lnTo>
                  <a:pt x="211851" y="25321"/>
                </a:lnTo>
                <a:lnTo>
                  <a:pt x="205533" y="30321"/>
                </a:lnTo>
                <a:lnTo>
                  <a:pt x="198782" y="36195"/>
                </a:lnTo>
                <a:lnTo>
                  <a:pt x="185776" y="48224"/>
                </a:lnTo>
                <a:lnTo>
                  <a:pt x="175762" y="57804"/>
                </a:lnTo>
                <a:lnTo>
                  <a:pt x="138714" y="94608"/>
                </a:lnTo>
                <a:lnTo>
                  <a:pt x="126295" y="105722"/>
                </a:lnTo>
                <a:lnTo>
                  <a:pt x="115476" y="114403"/>
                </a:lnTo>
                <a:lnTo>
                  <a:pt x="105723" y="121459"/>
                </a:lnTo>
                <a:lnTo>
                  <a:pt x="97951" y="128703"/>
                </a:lnTo>
                <a:lnTo>
                  <a:pt x="91500" y="136072"/>
                </a:lnTo>
                <a:lnTo>
                  <a:pt x="59885" y="178286"/>
                </a:lnTo>
                <a:lnTo>
                  <a:pt x="53423" y="188178"/>
                </a:lnTo>
                <a:lnTo>
                  <a:pt x="46242" y="202555"/>
                </a:lnTo>
                <a:lnTo>
                  <a:pt x="36277" y="223339"/>
                </a:lnTo>
                <a:lnTo>
                  <a:pt x="30064" y="235993"/>
                </a:lnTo>
                <a:lnTo>
                  <a:pt x="25922" y="246969"/>
                </a:lnTo>
                <a:lnTo>
                  <a:pt x="23161" y="256827"/>
                </a:lnTo>
                <a:lnTo>
                  <a:pt x="21319" y="265939"/>
                </a:lnTo>
                <a:lnTo>
                  <a:pt x="18822" y="274553"/>
                </a:lnTo>
                <a:lnTo>
                  <a:pt x="12661" y="290898"/>
                </a:lnTo>
                <a:lnTo>
                  <a:pt x="9076" y="303242"/>
                </a:lnTo>
                <a:lnTo>
                  <a:pt x="706" y="345786"/>
                </a:lnTo>
                <a:lnTo>
                  <a:pt x="0" y="356994"/>
                </a:lnTo>
                <a:lnTo>
                  <a:pt x="799" y="365737"/>
                </a:lnTo>
                <a:lnTo>
                  <a:pt x="11207" y="407097"/>
                </a:lnTo>
                <a:lnTo>
                  <a:pt x="13351" y="416918"/>
                </a:lnTo>
                <a:lnTo>
                  <a:pt x="15732" y="431218"/>
                </a:lnTo>
                <a:lnTo>
                  <a:pt x="17637" y="440619"/>
                </a:lnTo>
                <a:lnTo>
                  <a:pt x="23141" y="464611"/>
                </a:lnTo>
                <a:lnTo>
                  <a:pt x="26386" y="474311"/>
                </a:lnTo>
                <a:lnTo>
                  <a:pt x="33380" y="488476"/>
                </a:lnTo>
                <a:lnTo>
                  <a:pt x="40720" y="502391"/>
                </a:lnTo>
                <a:lnTo>
                  <a:pt x="49714" y="519886"/>
                </a:lnTo>
                <a:lnTo>
                  <a:pt x="54330" y="525664"/>
                </a:lnTo>
                <a:lnTo>
                  <a:pt x="63358" y="53562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206"/>
          <p:cNvSpPr/>
          <p:nvPr/>
        </p:nvSpPr>
        <p:spPr>
          <a:xfrm>
            <a:off x="5200650" y="4046220"/>
            <a:ext cx="640080" cy="457187"/>
          </a:xfrm>
          <a:custGeom>
            <a:avLst/>
            <a:gdLst/>
            <a:ahLst/>
            <a:cxnLst/>
            <a:rect l="0" t="0" r="0" b="0"/>
            <a:pathLst>
              <a:path w="640080" h="457187">
                <a:moveTo>
                  <a:pt x="0" y="434339"/>
                </a:moveTo>
                <a:lnTo>
                  <a:pt x="6067" y="440407"/>
                </a:lnTo>
                <a:lnTo>
                  <a:pt x="9125" y="442195"/>
                </a:lnTo>
                <a:lnTo>
                  <a:pt x="19496" y="445980"/>
                </a:lnTo>
                <a:lnTo>
                  <a:pt x="32091" y="455471"/>
                </a:lnTo>
                <a:lnTo>
                  <a:pt x="36699" y="456431"/>
                </a:lnTo>
                <a:lnTo>
                  <a:pt x="56593" y="456972"/>
                </a:lnTo>
                <a:lnTo>
                  <a:pt x="127286" y="457186"/>
                </a:lnTo>
                <a:lnTo>
                  <a:pt x="140737" y="454651"/>
                </a:lnTo>
                <a:lnTo>
                  <a:pt x="156055" y="450420"/>
                </a:lnTo>
                <a:lnTo>
                  <a:pt x="172616" y="445060"/>
                </a:lnTo>
                <a:lnTo>
                  <a:pt x="186197" y="440217"/>
                </a:lnTo>
                <a:lnTo>
                  <a:pt x="197791" y="435718"/>
                </a:lnTo>
                <a:lnTo>
                  <a:pt x="217447" y="428602"/>
                </a:lnTo>
                <a:lnTo>
                  <a:pt x="234650" y="425440"/>
                </a:lnTo>
                <a:lnTo>
                  <a:pt x="247375" y="420647"/>
                </a:lnTo>
                <a:lnTo>
                  <a:pt x="259804" y="414284"/>
                </a:lnTo>
                <a:lnTo>
                  <a:pt x="278028" y="407222"/>
                </a:lnTo>
                <a:lnTo>
                  <a:pt x="309708" y="396107"/>
                </a:lnTo>
                <a:lnTo>
                  <a:pt x="322042" y="389801"/>
                </a:lnTo>
                <a:lnTo>
                  <a:pt x="335345" y="381788"/>
                </a:lnTo>
                <a:lnTo>
                  <a:pt x="349293" y="372635"/>
                </a:lnTo>
                <a:lnTo>
                  <a:pt x="368178" y="359078"/>
                </a:lnTo>
                <a:lnTo>
                  <a:pt x="382074" y="348820"/>
                </a:lnTo>
                <a:lnTo>
                  <a:pt x="396718" y="340028"/>
                </a:lnTo>
                <a:lnTo>
                  <a:pt x="411692" y="331886"/>
                </a:lnTo>
                <a:lnTo>
                  <a:pt x="419241" y="327937"/>
                </a:lnTo>
                <a:lnTo>
                  <a:pt x="431016" y="316776"/>
                </a:lnTo>
                <a:lnTo>
                  <a:pt x="435934" y="310244"/>
                </a:lnTo>
                <a:lnTo>
                  <a:pt x="444292" y="302079"/>
                </a:lnTo>
                <a:lnTo>
                  <a:pt x="454945" y="292826"/>
                </a:lnTo>
                <a:lnTo>
                  <a:pt x="467126" y="282847"/>
                </a:lnTo>
                <a:lnTo>
                  <a:pt x="479057" y="272385"/>
                </a:lnTo>
                <a:lnTo>
                  <a:pt x="490821" y="261600"/>
                </a:lnTo>
                <a:lnTo>
                  <a:pt x="502474" y="250599"/>
                </a:lnTo>
                <a:lnTo>
                  <a:pt x="511512" y="240726"/>
                </a:lnTo>
                <a:lnTo>
                  <a:pt x="518809" y="231604"/>
                </a:lnTo>
                <a:lnTo>
                  <a:pt x="524942" y="222982"/>
                </a:lnTo>
                <a:lnTo>
                  <a:pt x="531571" y="214695"/>
                </a:lnTo>
                <a:lnTo>
                  <a:pt x="538531" y="206630"/>
                </a:lnTo>
                <a:lnTo>
                  <a:pt x="545710" y="198713"/>
                </a:lnTo>
                <a:lnTo>
                  <a:pt x="551767" y="190895"/>
                </a:lnTo>
                <a:lnTo>
                  <a:pt x="557074" y="183143"/>
                </a:lnTo>
                <a:lnTo>
                  <a:pt x="566358" y="169027"/>
                </a:lnTo>
                <a:lnTo>
                  <a:pt x="574718" y="158519"/>
                </a:lnTo>
                <a:lnTo>
                  <a:pt x="582667" y="146229"/>
                </a:lnTo>
                <a:lnTo>
                  <a:pt x="590432" y="132301"/>
                </a:lnTo>
                <a:lnTo>
                  <a:pt x="598117" y="117643"/>
                </a:lnTo>
                <a:lnTo>
                  <a:pt x="605766" y="106049"/>
                </a:lnTo>
                <a:lnTo>
                  <a:pt x="613399" y="95393"/>
                </a:lnTo>
                <a:lnTo>
                  <a:pt x="621025" y="82190"/>
                </a:lnTo>
                <a:lnTo>
                  <a:pt x="624837" y="73843"/>
                </a:lnTo>
                <a:lnTo>
                  <a:pt x="628648" y="64469"/>
                </a:lnTo>
                <a:lnTo>
                  <a:pt x="632458" y="54409"/>
                </a:lnTo>
                <a:lnTo>
                  <a:pt x="634999" y="46432"/>
                </a:lnTo>
                <a:lnTo>
                  <a:pt x="637821" y="34183"/>
                </a:lnTo>
                <a:lnTo>
                  <a:pt x="639410" y="20147"/>
                </a:lnTo>
                <a:lnTo>
                  <a:pt x="639881" y="7945"/>
                </a:lnTo>
                <a:lnTo>
                  <a:pt x="640079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207"/>
          <p:cNvSpPr/>
          <p:nvPr/>
        </p:nvSpPr>
        <p:spPr>
          <a:xfrm>
            <a:off x="5486400" y="4217670"/>
            <a:ext cx="457201" cy="342900"/>
          </a:xfrm>
          <a:custGeom>
            <a:avLst/>
            <a:gdLst/>
            <a:ahLst/>
            <a:cxnLst/>
            <a:rect l="0" t="0" r="0" b="0"/>
            <a:pathLst>
              <a:path w="457201" h="342900">
                <a:moveTo>
                  <a:pt x="0" y="0"/>
                </a:moveTo>
                <a:lnTo>
                  <a:pt x="0" y="26868"/>
                </a:lnTo>
                <a:lnTo>
                  <a:pt x="1270" y="30612"/>
                </a:lnTo>
                <a:lnTo>
                  <a:pt x="6067" y="38158"/>
                </a:lnTo>
                <a:lnTo>
                  <a:pt x="9125" y="40678"/>
                </a:lnTo>
                <a:lnTo>
                  <a:pt x="12433" y="42359"/>
                </a:lnTo>
                <a:lnTo>
                  <a:pt x="15908" y="43479"/>
                </a:lnTo>
                <a:lnTo>
                  <a:pt x="22036" y="48036"/>
                </a:lnTo>
                <a:lnTo>
                  <a:pt x="29930" y="54884"/>
                </a:lnTo>
                <a:lnTo>
                  <a:pt x="39003" y="63259"/>
                </a:lnTo>
                <a:lnTo>
                  <a:pt x="53942" y="73923"/>
                </a:lnTo>
                <a:lnTo>
                  <a:pt x="72791" y="86112"/>
                </a:lnTo>
                <a:lnTo>
                  <a:pt x="111092" y="109392"/>
                </a:lnTo>
                <a:lnTo>
                  <a:pt x="136580" y="123971"/>
                </a:lnTo>
                <a:lnTo>
                  <a:pt x="176695" y="144845"/>
                </a:lnTo>
                <a:lnTo>
                  <a:pt x="201617" y="157523"/>
                </a:lnTo>
                <a:lnTo>
                  <a:pt x="224581" y="172325"/>
                </a:lnTo>
                <a:lnTo>
                  <a:pt x="246241" y="188543"/>
                </a:lnTo>
                <a:lnTo>
                  <a:pt x="267030" y="205705"/>
                </a:lnTo>
                <a:lnTo>
                  <a:pt x="283430" y="218417"/>
                </a:lnTo>
                <a:lnTo>
                  <a:pt x="296903" y="228161"/>
                </a:lnTo>
                <a:lnTo>
                  <a:pt x="308425" y="235927"/>
                </a:lnTo>
                <a:lnTo>
                  <a:pt x="318647" y="242374"/>
                </a:lnTo>
                <a:lnTo>
                  <a:pt x="328001" y="247943"/>
                </a:lnTo>
                <a:lnTo>
                  <a:pt x="336777" y="252925"/>
                </a:lnTo>
                <a:lnTo>
                  <a:pt x="343898" y="258786"/>
                </a:lnTo>
                <a:lnTo>
                  <a:pt x="349915" y="265234"/>
                </a:lnTo>
                <a:lnTo>
                  <a:pt x="355197" y="272073"/>
                </a:lnTo>
                <a:lnTo>
                  <a:pt x="361258" y="277901"/>
                </a:lnTo>
                <a:lnTo>
                  <a:pt x="374765" y="287765"/>
                </a:lnTo>
                <a:lnTo>
                  <a:pt x="385848" y="296382"/>
                </a:lnTo>
                <a:lnTo>
                  <a:pt x="390583" y="300458"/>
                </a:lnTo>
                <a:lnTo>
                  <a:pt x="399228" y="304986"/>
                </a:lnTo>
                <a:lnTo>
                  <a:pt x="403312" y="306194"/>
                </a:lnTo>
                <a:lnTo>
                  <a:pt x="411236" y="310923"/>
                </a:lnTo>
                <a:lnTo>
                  <a:pt x="422642" y="320109"/>
                </a:lnTo>
                <a:lnTo>
                  <a:pt x="428295" y="325574"/>
                </a:lnTo>
                <a:lnTo>
                  <a:pt x="431580" y="327539"/>
                </a:lnTo>
                <a:lnTo>
                  <a:pt x="442271" y="331575"/>
                </a:lnTo>
                <a:lnTo>
                  <a:pt x="445977" y="334080"/>
                </a:lnTo>
                <a:lnTo>
                  <a:pt x="457200" y="34289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208"/>
          <p:cNvSpPr/>
          <p:nvPr/>
        </p:nvSpPr>
        <p:spPr>
          <a:xfrm>
            <a:off x="7075169" y="4057650"/>
            <a:ext cx="571501" cy="342895"/>
          </a:xfrm>
          <a:custGeom>
            <a:avLst/>
            <a:gdLst/>
            <a:ahLst/>
            <a:cxnLst/>
            <a:rect l="0" t="0" r="0" b="0"/>
            <a:pathLst>
              <a:path w="571501" h="342895">
                <a:moveTo>
                  <a:pt x="0" y="0"/>
                </a:moveTo>
                <a:lnTo>
                  <a:pt x="6069" y="6067"/>
                </a:lnTo>
                <a:lnTo>
                  <a:pt x="7856" y="11665"/>
                </a:lnTo>
                <a:lnTo>
                  <a:pt x="9048" y="19206"/>
                </a:lnTo>
                <a:lnTo>
                  <a:pt x="9842" y="28044"/>
                </a:lnTo>
                <a:lnTo>
                  <a:pt x="12912" y="37746"/>
                </a:lnTo>
                <a:lnTo>
                  <a:pt x="17498" y="48024"/>
                </a:lnTo>
                <a:lnTo>
                  <a:pt x="23096" y="58685"/>
                </a:lnTo>
                <a:lnTo>
                  <a:pt x="26827" y="68333"/>
                </a:lnTo>
                <a:lnTo>
                  <a:pt x="29315" y="77306"/>
                </a:lnTo>
                <a:lnTo>
                  <a:pt x="30973" y="85827"/>
                </a:lnTo>
                <a:lnTo>
                  <a:pt x="36203" y="108842"/>
                </a:lnTo>
                <a:lnTo>
                  <a:pt x="39375" y="122091"/>
                </a:lnTo>
                <a:lnTo>
                  <a:pt x="44031" y="134734"/>
                </a:lnTo>
                <a:lnTo>
                  <a:pt x="49674" y="146972"/>
                </a:lnTo>
                <a:lnTo>
                  <a:pt x="69752" y="185787"/>
                </a:lnTo>
                <a:lnTo>
                  <a:pt x="76982" y="200058"/>
                </a:lnTo>
                <a:lnTo>
                  <a:pt x="86882" y="213381"/>
                </a:lnTo>
                <a:lnTo>
                  <a:pt x="98561" y="226074"/>
                </a:lnTo>
                <a:lnTo>
                  <a:pt x="111427" y="238346"/>
                </a:lnTo>
                <a:lnTo>
                  <a:pt x="121276" y="249067"/>
                </a:lnTo>
                <a:lnTo>
                  <a:pt x="129110" y="258755"/>
                </a:lnTo>
                <a:lnTo>
                  <a:pt x="135604" y="267753"/>
                </a:lnTo>
                <a:lnTo>
                  <a:pt x="142472" y="275021"/>
                </a:lnTo>
                <a:lnTo>
                  <a:pt x="149593" y="281138"/>
                </a:lnTo>
                <a:lnTo>
                  <a:pt x="163006" y="291320"/>
                </a:lnTo>
                <a:lnTo>
                  <a:pt x="173200" y="300078"/>
                </a:lnTo>
                <a:lnTo>
                  <a:pt x="185352" y="308204"/>
                </a:lnTo>
                <a:lnTo>
                  <a:pt x="199219" y="316049"/>
                </a:lnTo>
                <a:lnTo>
                  <a:pt x="213849" y="323769"/>
                </a:lnTo>
                <a:lnTo>
                  <a:pt x="223846" y="327606"/>
                </a:lnTo>
                <a:lnTo>
                  <a:pt x="235590" y="331434"/>
                </a:lnTo>
                <a:lnTo>
                  <a:pt x="248501" y="335256"/>
                </a:lnTo>
                <a:lnTo>
                  <a:pt x="259647" y="337804"/>
                </a:lnTo>
                <a:lnTo>
                  <a:pt x="269619" y="339502"/>
                </a:lnTo>
                <a:lnTo>
                  <a:pt x="278806" y="340635"/>
                </a:lnTo>
                <a:lnTo>
                  <a:pt x="293821" y="341390"/>
                </a:lnTo>
                <a:lnTo>
                  <a:pt x="334211" y="342229"/>
                </a:lnTo>
                <a:lnTo>
                  <a:pt x="533991" y="342894"/>
                </a:lnTo>
                <a:lnTo>
                  <a:pt x="548902" y="339511"/>
                </a:lnTo>
                <a:lnTo>
                  <a:pt x="571500" y="33146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209"/>
          <p:cNvSpPr/>
          <p:nvPr/>
        </p:nvSpPr>
        <p:spPr>
          <a:xfrm>
            <a:off x="7075169" y="4251959"/>
            <a:ext cx="308612" cy="320042"/>
          </a:xfrm>
          <a:custGeom>
            <a:avLst/>
            <a:gdLst/>
            <a:ahLst/>
            <a:cxnLst/>
            <a:rect l="0" t="0" r="0" b="0"/>
            <a:pathLst>
              <a:path w="308612" h="320042">
                <a:moveTo>
                  <a:pt x="308611" y="0"/>
                </a:moveTo>
                <a:lnTo>
                  <a:pt x="302543" y="12136"/>
                </a:lnTo>
                <a:lnTo>
                  <a:pt x="296177" y="21481"/>
                </a:lnTo>
                <a:lnTo>
                  <a:pt x="292702" y="25751"/>
                </a:lnTo>
                <a:lnTo>
                  <a:pt x="268519" y="50815"/>
                </a:lnTo>
                <a:lnTo>
                  <a:pt x="215178" y="104724"/>
                </a:lnTo>
                <a:lnTo>
                  <a:pt x="204413" y="116806"/>
                </a:lnTo>
                <a:lnTo>
                  <a:pt x="193425" y="129940"/>
                </a:lnTo>
                <a:lnTo>
                  <a:pt x="182291" y="143777"/>
                </a:lnTo>
                <a:lnTo>
                  <a:pt x="172327" y="155542"/>
                </a:lnTo>
                <a:lnTo>
                  <a:pt x="163145" y="165924"/>
                </a:lnTo>
                <a:lnTo>
                  <a:pt x="146169" y="184234"/>
                </a:lnTo>
                <a:lnTo>
                  <a:pt x="121062" y="210093"/>
                </a:lnTo>
                <a:lnTo>
                  <a:pt x="18004" y="313466"/>
                </a:lnTo>
                <a:lnTo>
                  <a:pt x="14543" y="315658"/>
                </a:lnTo>
                <a:lnTo>
                  <a:pt x="10965" y="317119"/>
                </a:lnTo>
                <a:lnTo>
                  <a:pt x="0" y="32004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/>
              <a:t>Theorem: </a:t>
            </a:r>
            <a:r>
              <a:rPr lang="en-US" sz="4000"/>
              <a:t>The base angles of an isosceles trapezoid are congruent.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How would you show that angle A and angle B are congruent?</a:t>
            </a:r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600" y="2971800"/>
            <a:ext cx="4398963" cy="318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SMARTPenAnnotation200"/>
          <p:cNvSpPr/>
          <p:nvPr/>
        </p:nvSpPr>
        <p:spPr>
          <a:xfrm>
            <a:off x="1588770" y="4606289"/>
            <a:ext cx="331471" cy="57151"/>
          </a:xfrm>
          <a:custGeom>
            <a:avLst/>
            <a:gdLst/>
            <a:ahLst/>
            <a:cxnLst/>
            <a:rect l="0" t="0" r="0" b="0"/>
            <a:pathLst>
              <a:path w="331471" h="57151">
                <a:moveTo>
                  <a:pt x="0" y="57150"/>
                </a:moveTo>
                <a:lnTo>
                  <a:pt x="27986" y="57150"/>
                </a:lnTo>
                <a:lnTo>
                  <a:pt x="33897" y="55880"/>
                </a:lnTo>
                <a:lnTo>
                  <a:pt x="41648" y="53764"/>
                </a:lnTo>
                <a:lnTo>
                  <a:pt x="105734" y="35174"/>
                </a:lnTo>
                <a:lnTo>
                  <a:pt x="160163" y="20441"/>
                </a:lnTo>
                <a:lnTo>
                  <a:pt x="174085" y="17438"/>
                </a:lnTo>
                <a:lnTo>
                  <a:pt x="185907" y="15435"/>
                </a:lnTo>
                <a:lnTo>
                  <a:pt x="196328" y="14100"/>
                </a:lnTo>
                <a:lnTo>
                  <a:pt x="205815" y="11940"/>
                </a:lnTo>
                <a:lnTo>
                  <a:pt x="214680" y="9230"/>
                </a:lnTo>
                <a:lnTo>
                  <a:pt x="223130" y="6153"/>
                </a:lnTo>
                <a:lnTo>
                  <a:pt x="231303" y="4102"/>
                </a:lnTo>
                <a:lnTo>
                  <a:pt x="239292" y="2735"/>
                </a:lnTo>
                <a:lnTo>
                  <a:pt x="247158" y="1824"/>
                </a:lnTo>
                <a:lnTo>
                  <a:pt x="257482" y="1216"/>
                </a:lnTo>
                <a:lnTo>
                  <a:pt x="269444" y="811"/>
                </a:lnTo>
                <a:lnTo>
                  <a:pt x="33147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201"/>
          <p:cNvSpPr/>
          <p:nvPr/>
        </p:nvSpPr>
        <p:spPr>
          <a:xfrm>
            <a:off x="1565910" y="4720589"/>
            <a:ext cx="491491" cy="112713"/>
          </a:xfrm>
          <a:custGeom>
            <a:avLst/>
            <a:gdLst/>
            <a:ahLst/>
            <a:cxnLst/>
            <a:rect l="0" t="0" r="0" b="0"/>
            <a:pathLst>
              <a:path w="491491" h="112713">
                <a:moveTo>
                  <a:pt x="0" y="102870"/>
                </a:moveTo>
                <a:lnTo>
                  <a:pt x="6067" y="108938"/>
                </a:lnTo>
                <a:lnTo>
                  <a:pt x="9125" y="110726"/>
                </a:lnTo>
                <a:lnTo>
                  <a:pt x="15909" y="112712"/>
                </a:lnTo>
                <a:lnTo>
                  <a:pt x="19496" y="111971"/>
                </a:lnTo>
                <a:lnTo>
                  <a:pt x="23157" y="110208"/>
                </a:lnTo>
                <a:lnTo>
                  <a:pt x="26868" y="107762"/>
                </a:lnTo>
                <a:lnTo>
                  <a:pt x="34378" y="105045"/>
                </a:lnTo>
                <a:lnTo>
                  <a:pt x="44489" y="102566"/>
                </a:lnTo>
                <a:lnTo>
                  <a:pt x="61683" y="97232"/>
                </a:lnTo>
                <a:lnTo>
                  <a:pt x="72872" y="92762"/>
                </a:lnTo>
                <a:lnTo>
                  <a:pt x="85411" y="87241"/>
                </a:lnTo>
                <a:lnTo>
                  <a:pt x="98850" y="81021"/>
                </a:lnTo>
                <a:lnTo>
                  <a:pt x="110350" y="76874"/>
                </a:lnTo>
                <a:lnTo>
                  <a:pt x="120557" y="74109"/>
                </a:lnTo>
                <a:lnTo>
                  <a:pt x="129901" y="72267"/>
                </a:lnTo>
                <a:lnTo>
                  <a:pt x="191595" y="57537"/>
                </a:lnTo>
                <a:lnTo>
                  <a:pt x="210280" y="53599"/>
                </a:lnTo>
                <a:lnTo>
                  <a:pt x="225276" y="50972"/>
                </a:lnTo>
                <a:lnTo>
                  <a:pt x="237814" y="49221"/>
                </a:lnTo>
                <a:lnTo>
                  <a:pt x="249983" y="46785"/>
                </a:lnTo>
                <a:lnTo>
                  <a:pt x="261905" y="43890"/>
                </a:lnTo>
                <a:lnTo>
                  <a:pt x="273663" y="40690"/>
                </a:lnTo>
                <a:lnTo>
                  <a:pt x="284042" y="38557"/>
                </a:lnTo>
                <a:lnTo>
                  <a:pt x="293501" y="37134"/>
                </a:lnTo>
                <a:lnTo>
                  <a:pt x="302347" y="36186"/>
                </a:lnTo>
                <a:lnTo>
                  <a:pt x="310785" y="34285"/>
                </a:lnTo>
                <a:lnTo>
                  <a:pt x="318950" y="31746"/>
                </a:lnTo>
                <a:lnTo>
                  <a:pt x="326933" y="28784"/>
                </a:lnTo>
                <a:lnTo>
                  <a:pt x="334795" y="25540"/>
                </a:lnTo>
                <a:lnTo>
                  <a:pt x="342577" y="22107"/>
                </a:lnTo>
                <a:lnTo>
                  <a:pt x="350304" y="18548"/>
                </a:lnTo>
                <a:lnTo>
                  <a:pt x="359266" y="16175"/>
                </a:lnTo>
                <a:lnTo>
                  <a:pt x="369051" y="14594"/>
                </a:lnTo>
                <a:lnTo>
                  <a:pt x="379384" y="13539"/>
                </a:lnTo>
                <a:lnTo>
                  <a:pt x="391352" y="11566"/>
                </a:lnTo>
                <a:lnTo>
                  <a:pt x="404411" y="8981"/>
                </a:lnTo>
                <a:lnTo>
                  <a:pt x="418197" y="5987"/>
                </a:lnTo>
                <a:lnTo>
                  <a:pt x="429928" y="3992"/>
                </a:lnTo>
                <a:lnTo>
                  <a:pt x="440289" y="2661"/>
                </a:lnTo>
                <a:lnTo>
                  <a:pt x="49149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202"/>
          <p:cNvSpPr/>
          <p:nvPr/>
        </p:nvSpPr>
        <p:spPr>
          <a:xfrm>
            <a:off x="3544889" y="4640583"/>
            <a:ext cx="352741" cy="11427"/>
          </a:xfrm>
          <a:custGeom>
            <a:avLst/>
            <a:gdLst/>
            <a:ahLst/>
            <a:cxnLst/>
            <a:rect l="0" t="0" r="0" b="0"/>
            <a:pathLst>
              <a:path w="352741" h="11427">
                <a:moveTo>
                  <a:pt x="9840" y="11426"/>
                </a:moveTo>
                <a:lnTo>
                  <a:pt x="0" y="11426"/>
                </a:lnTo>
                <a:lnTo>
                  <a:pt x="63206" y="11426"/>
                </a:lnTo>
                <a:lnTo>
                  <a:pt x="78437" y="10156"/>
                </a:lnTo>
                <a:lnTo>
                  <a:pt x="94942" y="8040"/>
                </a:lnTo>
                <a:lnTo>
                  <a:pt x="112295" y="5359"/>
                </a:lnTo>
                <a:lnTo>
                  <a:pt x="126403" y="3571"/>
                </a:lnTo>
                <a:lnTo>
                  <a:pt x="138349" y="2380"/>
                </a:lnTo>
                <a:lnTo>
                  <a:pt x="148853" y="1585"/>
                </a:lnTo>
                <a:lnTo>
                  <a:pt x="162206" y="1056"/>
                </a:lnTo>
                <a:lnTo>
                  <a:pt x="210067" y="310"/>
                </a:lnTo>
                <a:lnTo>
                  <a:pt x="342623" y="0"/>
                </a:lnTo>
                <a:lnTo>
                  <a:pt x="345995" y="1269"/>
                </a:lnTo>
                <a:lnTo>
                  <a:pt x="348244" y="3385"/>
                </a:lnTo>
                <a:lnTo>
                  <a:pt x="352740" y="11426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203"/>
          <p:cNvSpPr/>
          <p:nvPr/>
        </p:nvSpPr>
        <p:spPr>
          <a:xfrm>
            <a:off x="3543300" y="4800603"/>
            <a:ext cx="354330" cy="34287"/>
          </a:xfrm>
          <a:custGeom>
            <a:avLst/>
            <a:gdLst/>
            <a:ahLst/>
            <a:cxnLst/>
            <a:rect l="0" t="0" r="0" b="0"/>
            <a:pathLst>
              <a:path w="354330" h="34287">
                <a:moveTo>
                  <a:pt x="0" y="11426"/>
                </a:moveTo>
                <a:lnTo>
                  <a:pt x="12135" y="5359"/>
                </a:lnTo>
                <a:lnTo>
                  <a:pt x="16980" y="3571"/>
                </a:lnTo>
                <a:lnTo>
                  <a:pt x="21480" y="2379"/>
                </a:lnTo>
                <a:lnTo>
                  <a:pt x="25750" y="1585"/>
                </a:lnTo>
                <a:lnTo>
                  <a:pt x="32406" y="1056"/>
                </a:lnTo>
                <a:lnTo>
                  <a:pt x="40654" y="703"/>
                </a:lnTo>
                <a:lnTo>
                  <a:pt x="61248" y="310"/>
                </a:lnTo>
                <a:lnTo>
                  <a:pt x="271756" y="0"/>
                </a:lnTo>
                <a:lnTo>
                  <a:pt x="282771" y="1269"/>
                </a:lnTo>
                <a:lnTo>
                  <a:pt x="292654" y="3385"/>
                </a:lnTo>
                <a:lnTo>
                  <a:pt x="301782" y="6066"/>
                </a:lnTo>
                <a:lnTo>
                  <a:pt x="309138" y="9122"/>
                </a:lnTo>
                <a:lnTo>
                  <a:pt x="315312" y="12430"/>
                </a:lnTo>
                <a:lnTo>
                  <a:pt x="320698" y="15906"/>
                </a:lnTo>
                <a:lnTo>
                  <a:pt x="326828" y="19493"/>
                </a:lnTo>
                <a:lnTo>
                  <a:pt x="333456" y="23154"/>
                </a:lnTo>
                <a:lnTo>
                  <a:pt x="354329" y="34286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Diagonals of an isosceles trapezoid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What do you notice about the diagonals of the isosceles trapezoid?</a:t>
            </a:r>
          </a:p>
        </p:txBody>
      </p:sp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9200" y="3352800"/>
            <a:ext cx="4129088" cy="2868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SMARTPenAnnotation187"/>
          <p:cNvSpPr/>
          <p:nvPr/>
        </p:nvSpPr>
        <p:spPr>
          <a:xfrm>
            <a:off x="3177696" y="4491989"/>
            <a:ext cx="113168" cy="102858"/>
          </a:xfrm>
          <a:custGeom>
            <a:avLst/>
            <a:gdLst/>
            <a:ahLst/>
            <a:cxnLst/>
            <a:rect l="0" t="0" r="0" b="0"/>
            <a:pathLst>
              <a:path w="113168" h="102858">
                <a:moveTo>
                  <a:pt x="102713" y="0"/>
                </a:moveTo>
                <a:lnTo>
                  <a:pt x="90578" y="0"/>
                </a:lnTo>
                <a:lnTo>
                  <a:pt x="84463" y="1270"/>
                </a:lnTo>
                <a:lnTo>
                  <a:pt x="77847" y="3387"/>
                </a:lnTo>
                <a:lnTo>
                  <a:pt x="61113" y="9842"/>
                </a:lnTo>
                <a:lnTo>
                  <a:pt x="57200" y="12911"/>
                </a:lnTo>
                <a:lnTo>
                  <a:pt x="52051" y="17498"/>
                </a:lnTo>
                <a:lnTo>
                  <a:pt x="46078" y="23095"/>
                </a:lnTo>
                <a:lnTo>
                  <a:pt x="42097" y="28097"/>
                </a:lnTo>
                <a:lnTo>
                  <a:pt x="39443" y="32701"/>
                </a:lnTo>
                <a:lnTo>
                  <a:pt x="37673" y="37041"/>
                </a:lnTo>
                <a:lnTo>
                  <a:pt x="32320" y="52023"/>
                </a:lnTo>
                <a:lnTo>
                  <a:pt x="24603" y="74482"/>
                </a:lnTo>
                <a:lnTo>
                  <a:pt x="25240" y="78865"/>
                </a:lnTo>
                <a:lnTo>
                  <a:pt x="26935" y="84327"/>
                </a:lnTo>
                <a:lnTo>
                  <a:pt x="32712" y="99207"/>
                </a:lnTo>
                <a:lnTo>
                  <a:pt x="34455" y="100429"/>
                </a:lnTo>
                <a:lnTo>
                  <a:pt x="36888" y="101243"/>
                </a:lnTo>
                <a:lnTo>
                  <a:pt x="43850" y="102549"/>
                </a:lnTo>
                <a:lnTo>
                  <a:pt x="46961" y="101386"/>
                </a:lnTo>
                <a:lnTo>
                  <a:pt x="51575" y="99341"/>
                </a:lnTo>
                <a:lnTo>
                  <a:pt x="57191" y="96708"/>
                </a:lnTo>
                <a:lnTo>
                  <a:pt x="64745" y="91142"/>
                </a:lnTo>
                <a:lnTo>
                  <a:pt x="73591" y="83621"/>
                </a:lnTo>
                <a:lnTo>
                  <a:pt x="83299" y="74798"/>
                </a:lnTo>
                <a:lnTo>
                  <a:pt x="91040" y="68915"/>
                </a:lnTo>
                <a:lnTo>
                  <a:pt x="97471" y="64994"/>
                </a:lnTo>
                <a:lnTo>
                  <a:pt x="103029" y="62379"/>
                </a:lnTo>
                <a:lnTo>
                  <a:pt x="106734" y="59366"/>
                </a:lnTo>
                <a:lnTo>
                  <a:pt x="109204" y="56088"/>
                </a:lnTo>
                <a:lnTo>
                  <a:pt x="110850" y="52632"/>
                </a:lnTo>
                <a:lnTo>
                  <a:pt x="111948" y="49058"/>
                </a:lnTo>
                <a:lnTo>
                  <a:pt x="112680" y="45406"/>
                </a:lnTo>
                <a:lnTo>
                  <a:pt x="113167" y="41700"/>
                </a:lnTo>
                <a:lnTo>
                  <a:pt x="110953" y="37961"/>
                </a:lnTo>
                <a:lnTo>
                  <a:pt x="106937" y="34197"/>
                </a:lnTo>
                <a:lnTo>
                  <a:pt x="101719" y="30418"/>
                </a:lnTo>
                <a:lnTo>
                  <a:pt x="96970" y="27899"/>
                </a:lnTo>
                <a:lnTo>
                  <a:pt x="92535" y="26220"/>
                </a:lnTo>
                <a:lnTo>
                  <a:pt x="82359" y="23524"/>
                </a:lnTo>
                <a:lnTo>
                  <a:pt x="80253" y="23303"/>
                </a:lnTo>
                <a:lnTo>
                  <a:pt x="77580" y="23155"/>
                </a:lnTo>
                <a:lnTo>
                  <a:pt x="74528" y="23057"/>
                </a:lnTo>
                <a:lnTo>
                  <a:pt x="69953" y="24262"/>
                </a:lnTo>
                <a:lnTo>
                  <a:pt x="64363" y="26335"/>
                </a:lnTo>
                <a:lnTo>
                  <a:pt x="58097" y="28986"/>
                </a:lnTo>
                <a:lnTo>
                  <a:pt x="52649" y="32024"/>
                </a:lnTo>
                <a:lnTo>
                  <a:pt x="47747" y="35320"/>
                </a:lnTo>
                <a:lnTo>
                  <a:pt x="43209" y="38787"/>
                </a:lnTo>
                <a:lnTo>
                  <a:pt x="38914" y="41098"/>
                </a:lnTo>
                <a:lnTo>
                  <a:pt x="34781" y="42639"/>
                </a:lnTo>
                <a:lnTo>
                  <a:pt x="30755" y="43666"/>
                </a:lnTo>
                <a:lnTo>
                  <a:pt x="26801" y="44351"/>
                </a:lnTo>
                <a:lnTo>
                  <a:pt x="22895" y="44808"/>
                </a:lnTo>
                <a:lnTo>
                  <a:pt x="19021" y="45112"/>
                </a:lnTo>
                <a:lnTo>
                  <a:pt x="16439" y="46585"/>
                </a:lnTo>
                <a:lnTo>
                  <a:pt x="14717" y="48837"/>
                </a:lnTo>
                <a:lnTo>
                  <a:pt x="13569" y="51608"/>
                </a:lnTo>
                <a:lnTo>
                  <a:pt x="11534" y="54725"/>
                </a:lnTo>
                <a:lnTo>
                  <a:pt x="8907" y="58074"/>
                </a:lnTo>
                <a:lnTo>
                  <a:pt x="1634" y="66505"/>
                </a:lnTo>
                <a:lnTo>
                  <a:pt x="1037" y="68467"/>
                </a:lnTo>
                <a:lnTo>
                  <a:pt x="639" y="71045"/>
                </a:lnTo>
                <a:lnTo>
                  <a:pt x="0" y="78239"/>
                </a:lnTo>
                <a:lnTo>
                  <a:pt x="1218" y="80100"/>
                </a:lnTo>
                <a:lnTo>
                  <a:pt x="3300" y="82610"/>
                </a:lnTo>
                <a:lnTo>
                  <a:pt x="9699" y="89696"/>
                </a:lnTo>
                <a:lnTo>
                  <a:pt x="10224" y="91547"/>
                </a:lnTo>
                <a:lnTo>
                  <a:pt x="10573" y="94052"/>
                </a:lnTo>
                <a:lnTo>
                  <a:pt x="10807" y="96991"/>
                </a:lnTo>
                <a:lnTo>
                  <a:pt x="12232" y="98951"/>
                </a:lnTo>
                <a:lnTo>
                  <a:pt x="14453" y="100258"/>
                </a:lnTo>
                <a:lnTo>
                  <a:pt x="17203" y="101128"/>
                </a:lnTo>
                <a:lnTo>
                  <a:pt x="20307" y="101709"/>
                </a:lnTo>
                <a:lnTo>
                  <a:pt x="23646" y="102096"/>
                </a:lnTo>
                <a:lnTo>
                  <a:pt x="27142" y="102354"/>
                </a:lnTo>
                <a:lnTo>
                  <a:pt x="32012" y="102527"/>
                </a:lnTo>
                <a:lnTo>
                  <a:pt x="51003" y="102768"/>
                </a:lnTo>
                <a:lnTo>
                  <a:pt x="81620" y="102857"/>
                </a:lnTo>
                <a:lnTo>
                  <a:pt x="84841" y="101592"/>
                </a:lnTo>
                <a:lnTo>
                  <a:pt x="86989" y="99478"/>
                </a:lnTo>
                <a:lnTo>
                  <a:pt x="88420" y="96799"/>
                </a:lnTo>
                <a:lnTo>
                  <a:pt x="96503" y="80893"/>
                </a:lnTo>
                <a:lnTo>
                  <a:pt x="98573" y="74248"/>
                </a:lnTo>
                <a:lnTo>
                  <a:pt x="99953" y="67279"/>
                </a:lnTo>
                <a:lnTo>
                  <a:pt x="100874" y="60093"/>
                </a:lnTo>
                <a:lnTo>
                  <a:pt x="100217" y="54032"/>
                </a:lnTo>
                <a:lnTo>
                  <a:pt x="98509" y="48722"/>
                </a:lnTo>
                <a:lnTo>
                  <a:pt x="92711" y="37141"/>
                </a:lnTo>
                <a:lnTo>
                  <a:pt x="90965" y="36191"/>
                </a:lnTo>
                <a:lnTo>
                  <a:pt x="88531" y="35557"/>
                </a:lnTo>
                <a:lnTo>
                  <a:pt x="56993" y="3429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88"/>
          <p:cNvSpPr/>
          <p:nvPr/>
        </p:nvSpPr>
        <p:spPr>
          <a:xfrm>
            <a:off x="3097530" y="4754879"/>
            <a:ext cx="240030" cy="257599"/>
          </a:xfrm>
          <a:custGeom>
            <a:avLst/>
            <a:gdLst/>
            <a:ahLst/>
            <a:cxnLst/>
            <a:rect l="0" t="0" r="0" b="0"/>
            <a:pathLst>
              <a:path w="240030" h="257599">
                <a:moveTo>
                  <a:pt x="0" y="0"/>
                </a:moveTo>
                <a:lnTo>
                  <a:pt x="6067" y="6068"/>
                </a:lnTo>
                <a:lnTo>
                  <a:pt x="52315" y="46248"/>
                </a:lnTo>
                <a:lnTo>
                  <a:pt x="66627" y="60042"/>
                </a:lnTo>
                <a:lnTo>
                  <a:pt x="77438" y="71778"/>
                </a:lnTo>
                <a:lnTo>
                  <a:pt x="128185" y="133135"/>
                </a:lnTo>
                <a:lnTo>
                  <a:pt x="140067" y="148447"/>
                </a:lnTo>
                <a:lnTo>
                  <a:pt x="149258" y="161195"/>
                </a:lnTo>
                <a:lnTo>
                  <a:pt x="156655" y="172233"/>
                </a:lnTo>
                <a:lnTo>
                  <a:pt x="162857" y="180863"/>
                </a:lnTo>
                <a:lnTo>
                  <a:pt x="168260" y="187885"/>
                </a:lnTo>
                <a:lnTo>
                  <a:pt x="173134" y="193837"/>
                </a:lnTo>
                <a:lnTo>
                  <a:pt x="177653" y="199075"/>
                </a:lnTo>
                <a:lnTo>
                  <a:pt x="181935" y="203836"/>
                </a:lnTo>
                <a:lnTo>
                  <a:pt x="190080" y="212514"/>
                </a:lnTo>
                <a:lnTo>
                  <a:pt x="209494" y="232299"/>
                </a:lnTo>
                <a:lnTo>
                  <a:pt x="233997" y="256856"/>
                </a:lnTo>
                <a:lnTo>
                  <a:pt x="236007" y="257598"/>
                </a:lnTo>
                <a:lnTo>
                  <a:pt x="237349" y="256822"/>
                </a:lnTo>
                <a:lnTo>
                  <a:pt x="240029" y="25146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89"/>
          <p:cNvSpPr/>
          <p:nvPr/>
        </p:nvSpPr>
        <p:spPr>
          <a:xfrm>
            <a:off x="3108960" y="4743450"/>
            <a:ext cx="217170" cy="320040"/>
          </a:xfrm>
          <a:custGeom>
            <a:avLst/>
            <a:gdLst/>
            <a:ahLst/>
            <a:cxnLst/>
            <a:rect l="0" t="0" r="0" b="0"/>
            <a:pathLst>
              <a:path w="217170" h="320040">
                <a:moveTo>
                  <a:pt x="217169" y="0"/>
                </a:moveTo>
                <a:lnTo>
                  <a:pt x="191419" y="25749"/>
                </a:lnTo>
                <a:lnTo>
                  <a:pt x="187303" y="31136"/>
                </a:lnTo>
                <a:lnTo>
                  <a:pt x="183288" y="37267"/>
                </a:lnTo>
                <a:lnTo>
                  <a:pt x="179342" y="43895"/>
                </a:lnTo>
                <a:lnTo>
                  <a:pt x="175441" y="50853"/>
                </a:lnTo>
                <a:lnTo>
                  <a:pt x="167721" y="65358"/>
                </a:lnTo>
                <a:lnTo>
                  <a:pt x="156234" y="87804"/>
                </a:lnTo>
                <a:lnTo>
                  <a:pt x="151146" y="96636"/>
                </a:lnTo>
                <a:lnTo>
                  <a:pt x="145214" y="106333"/>
                </a:lnTo>
                <a:lnTo>
                  <a:pt x="138719" y="116609"/>
                </a:lnTo>
                <a:lnTo>
                  <a:pt x="133119" y="125999"/>
                </a:lnTo>
                <a:lnTo>
                  <a:pt x="128116" y="134799"/>
                </a:lnTo>
                <a:lnTo>
                  <a:pt x="119170" y="151351"/>
                </a:lnTo>
                <a:lnTo>
                  <a:pt x="110961" y="167173"/>
                </a:lnTo>
                <a:lnTo>
                  <a:pt x="100644" y="183839"/>
                </a:lnTo>
                <a:lnTo>
                  <a:pt x="68860" y="232836"/>
                </a:lnTo>
                <a:lnTo>
                  <a:pt x="56067" y="251744"/>
                </a:lnTo>
                <a:lnTo>
                  <a:pt x="46268" y="265619"/>
                </a:lnTo>
                <a:lnTo>
                  <a:pt x="38465" y="276139"/>
                </a:lnTo>
                <a:lnTo>
                  <a:pt x="31993" y="284422"/>
                </a:lnTo>
                <a:lnTo>
                  <a:pt x="26409" y="291215"/>
                </a:lnTo>
                <a:lnTo>
                  <a:pt x="21416" y="297013"/>
                </a:lnTo>
                <a:lnTo>
                  <a:pt x="15868" y="306842"/>
                </a:lnTo>
                <a:lnTo>
                  <a:pt x="14388" y="311241"/>
                </a:lnTo>
                <a:lnTo>
                  <a:pt x="9358" y="319516"/>
                </a:lnTo>
                <a:lnTo>
                  <a:pt x="0" y="32003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90"/>
          <p:cNvSpPr/>
          <p:nvPr/>
        </p:nvSpPr>
        <p:spPr>
          <a:xfrm>
            <a:off x="2514600" y="4046220"/>
            <a:ext cx="537211" cy="400050"/>
          </a:xfrm>
          <a:custGeom>
            <a:avLst/>
            <a:gdLst/>
            <a:ahLst/>
            <a:cxnLst/>
            <a:rect l="0" t="0" r="0" b="0"/>
            <a:pathLst>
              <a:path w="537211" h="400050">
                <a:moveTo>
                  <a:pt x="0" y="400049"/>
                </a:moveTo>
                <a:lnTo>
                  <a:pt x="15909" y="384140"/>
                </a:lnTo>
                <a:lnTo>
                  <a:pt x="26544" y="376892"/>
                </a:lnTo>
                <a:lnTo>
                  <a:pt x="41007" y="366897"/>
                </a:lnTo>
                <a:lnTo>
                  <a:pt x="50198" y="358898"/>
                </a:lnTo>
                <a:lnTo>
                  <a:pt x="69300" y="341120"/>
                </a:lnTo>
                <a:lnTo>
                  <a:pt x="86256" y="324752"/>
                </a:lnTo>
                <a:lnTo>
                  <a:pt x="103224" y="311751"/>
                </a:lnTo>
                <a:lnTo>
                  <a:pt x="125966" y="295464"/>
                </a:lnTo>
                <a:lnTo>
                  <a:pt x="152557" y="276986"/>
                </a:lnTo>
                <a:lnTo>
                  <a:pt x="185525" y="251967"/>
                </a:lnTo>
                <a:lnTo>
                  <a:pt x="317458" y="147655"/>
                </a:lnTo>
                <a:lnTo>
                  <a:pt x="337368" y="132726"/>
                </a:lnTo>
                <a:lnTo>
                  <a:pt x="355722" y="117694"/>
                </a:lnTo>
                <a:lnTo>
                  <a:pt x="373038" y="102593"/>
                </a:lnTo>
                <a:lnTo>
                  <a:pt x="389662" y="87445"/>
                </a:lnTo>
                <a:lnTo>
                  <a:pt x="408364" y="72266"/>
                </a:lnTo>
                <a:lnTo>
                  <a:pt x="428453" y="57067"/>
                </a:lnTo>
                <a:lnTo>
                  <a:pt x="449465" y="41855"/>
                </a:lnTo>
                <a:lnTo>
                  <a:pt x="464743" y="31713"/>
                </a:lnTo>
                <a:lnTo>
                  <a:pt x="476199" y="24952"/>
                </a:lnTo>
                <a:lnTo>
                  <a:pt x="492314" y="16170"/>
                </a:lnTo>
                <a:lnTo>
                  <a:pt x="503709" y="8033"/>
                </a:lnTo>
                <a:lnTo>
                  <a:pt x="509796" y="5355"/>
                </a:lnTo>
                <a:lnTo>
                  <a:pt x="516394" y="3570"/>
                </a:lnTo>
                <a:lnTo>
                  <a:pt x="53721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91"/>
          <p:cNvSpPr/>
          <p:nvPr/>
        </p:nvSpPr>
        <p:spPr>
          <a:xfrm>
            <a:off x="3456704" y="4046220"/>
            <a:ext cx="440926" cy="308610"/>
          </a:xfrm>
          <a:custGeom>
            <a:avLst/>
            <a:gdLst/>
            <a:ahLst/>
            <a:cxnLst/>
            <a:rect l="0" t="0" r="0" b="0"/>
            <a:pathLst>
              <a:path w="440926" h="308610">
                <a:moveTo>
                  <a:pt x="6586" y="0"/>
                </a:moveTo>
                <a:lnTo>
                  <a:pt x="518" y="0"/>
                </a:lnTo>
                <a:lnTo>
                  <a:pt x="0" y="1269"/>
                </a:lnTo>
                <a:lnTo>
                  <a:pt x="925" y="3386"/>
                </a:lnTo>
                <a:lnTo>
                  <a:pt x="5340" y="10395"/>
                </a:lnTo>
                <a:lnTo>
                  <a:pt x="8295" y="15820"/>
                </a:lnTo>
                <a:lnTo>
                  <a:pt x="11535" y="21976"/>
                </a:lnTo>
                <a:lnTo>
                  <a:pt x="14965" y="27351"/>
                </a:lnTo>
                <a:lnTo>
                  <a:pt x="22163" y="36709"/>
                </a:lnTo>
                <a:lnTo>
                  <a:pt x="25861" y="39712"/>
                </a:lnTo>
                <a:lnTo>
                  <a:pt x="29596" y="41714"/>
                </a:lnTo>
                <a:lnTo>
                  <a:pt x="38402" y="45210"/>
                </a:lnTo>
                <a:lnTo>
                  <a:pt x="50783" y="50996"/>
                </a:lnTo>
                <a:lnTo>
                  <a:pt x="94416" y="72518"/>
                </a:lnTo>
                <a:lnTo>
                  <a:pt x="103239" y="76286"/>
                </a:lnTo>
                <a:lnTo>
                  <a:pt x="112931" y="80067"/>
                </a:lnTo>
                <a:lnTo>
                  <a:pt x="123203" y="83858"/>
                </a:lnTo>
                <a:lnTo>
                  <a:pt x="133860" y="90195"/>
                </a:lnTo>
                <a:lnTo>
                  <a:pt x="144776" y="98230"/>
                </a:lnTo>
                <a:lnTo>
                  <a:pt x="155862" y="107397"/>
                </a:lnTo>
                <a:lnTo>
                  <a:pt x="175954" y="119857"/>
                </a:lnTo>
                <a:lnTo>
                  <a:pt x="202047" y="134515"/>
                </a:lnTo>
                <a:lnTo>
                  <a:pt x="232144" y="150636"/>
                </a:lnTo>
                <a:lnTo>
                  <a:pt x="253478" y="163924"/>
                </a:lnTo>
                <a:lnTo>
                  <a:pt x="268970" y="175323"/>
                </a:lnTo>
                <a:lnTo>
                  <a:pt x="280569" y="185462"/>
                </a:lnTo>
                <a:lnTo>
                  <a:pt x="290841" y="193491"/>
                </a:lnTo>
                <a:lnTo>
                  <a:pt x="300229" y="200114"/>
                </a:lnTo>
                <a:lnTo>
                  <a:pt x="309028" y="205799"/>
                </a:lnTo>
                <a:lnTo>
                  <a:pt x="317434" y="210859"/>
                </a:lnTo>
                <a:lnTo>
                  <a:pt x="325578" y="215503"/>
                </a:lnTo>
                <a:lnTo>
                  <a:pt x="333547" y="219868"/>
                </a:lnTo>
                <a:lnTo>
                  <a:pt x="345789" y="228105"/>
                </a:lnTo>
                <a:lnTo>
                  <a:pt x="355462" y="236000"/>
                </a:lnTo>
                <a:lnTo>
                  <a:pt x="363995" y="243742"/>
                </a:lnTo>
                <a:lnTo>
                  <a:pt x="440925" y="30860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92"/>
          <p:cNvSpPr/>
          <p:nvPr/>
        </p:nvSpPr>
        <p:spPr>
          <a:xfrm>
            <a:off x="2686050" y="4091939"/>
            <a:ext cx="457201" cy="422912"/>
          </a:xfrm>
          <a:custGeom>
            <a:avLst/>
            <a:gdLst/>
            <a:ahLst/>
            <a:cxnLst/>
            <a:rect l="0" t="0" r="0" b="0"/>
            <a:pathLst>
              <a:path w="457201" h="422912">
                <a:moveTo>
                  <a:pt x="0" y="422911"/>
                </a:moveTo>
                <a:lnTo>
                  <a:pt x="6067" y="404707"/>
                </a:lnTo>
                <a:lnTo>
                  <a:pt x="9046" y="392383"/>
                </a:lnTo>
                <a:lnTo>
                  <a:pt x="9841" y="387319"/>
                </a:lnTo>
                <a:lnTo>
                  <a:pt x="14110" y="378305"/>
                </a:lnTo>
                <a:lnTo>
                  <a:pt x="21511" y="368796"/>
                </a:lnTo>
                <a:lnTo>
                  <a:pt x="33267" y="356103"/>
                </a:lnTo>
                <a:lnTo>
                  <a:pt x="48098" y="340744"/>
                </a:lnTo>
                <a:lnTo>
                  <a:pt x="57465" y="333843"/>
                </a:lnTo>
                <a:lnTo>
                  <a:pt x="70060" y="325432"/>
                </a:lnTo>
                <a:lnTo>
                  <a:pt x="84807" y="316015"/>
                </a:lnTo>
                <a:lnTo>
                  <a:pt x="98447" y="305927"/>
                </a:lnTo>
                <a:lnTo>
                  <a:pt x="111352" y="295391"/>
                </a:lnTo>
                <a:lnTo>
                  <a:pt x="123764" y="284558"/>
                </a:lnTo>
                <a:lnTo>
                  <a:pt x="144329" y="265747"/>
                </a:lnTo>
                <a:lnTo>
                  <a:pt x="153369" y="257175"/>
                </a:lnTo>
                <a:lnTo>
                  <a:pt x="170826" y="242570"/>
                </a:lnTo>
                <a:lnTo>
                  <a:pt x="242385" y="184621"/>
                </a:lnTo>
                <a:lnTo>
                  <a:pt x="260650" y="168801"/>
                </a:lnTo>
                <a:lnTo>
                  <a:pt x="347678" y="91764"/>
                </a:lnTo>
                <a:lnTo>
                  <a:pt x="370215" y="72606"/>
                </a:lnTo>
                <a:lnTo>
                  <a:pt x="432727" y="21257"/>
                </a:lnTo>
                <a:lnTo>
                  <a:pt x="45720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93"/>
          <p:cNvSpPr/>
          <p:nvPr/>
        </p:nvSpPr>
        <p:spPr>
          <a:xfrm>
            <a:off x="3257550" y="4126369"/>
            <a:ext cx="457201" cy="308471"/>
          </a:xfrm>
          <a:custGeom>
            <a:avLst/>
            <a:gdLst/>
            <a:ahLst/>
            <a:cxnLst/>
            <a:rect l="0" t="0" r="0" b="0"/>
            <a:pathLst>
              <a:path w="457201" h="308471">
                <a:moveTo>
                  <a:pt x="0" y="11290"/>
                </a:moveTo>
                <a:lnTo>
                  <a:pt x="6067" y="5223"/>
                </a:lnTo>
                <a:lnTo>
                  <a:pt x="9125" y="3435"/>
                </a:lnTo>
                <a:lnTo>
                  <a:pt x="15909" y="1449"/>
                </a:lnTo>
                <a:lnTo>
                  <a:pt x="26868" y="331"/>
                </a:lnTo>
                <a:lnTo>
                  <a:pt x="41151" y="70"/>
                </a:lnTo>
                <a:lnTo>
                  <a:pt x="50294" y="0"/>
                </a:lnTo>
                <a:lnTo>
                  <a:pt x="58929" y="1224"/>
                </a:lnTo>
                <a:lnTo>
                  <a:pt x="67226" y="3309"/>
                </a:lnTo>
                <a:lnTo>
                  <a:pt x="75297" y="5970"/>
                </a:lnTo>
                <a:lnTo>
                  <a:pt x="87652" y="8926"/>
                </a:lnTo>
                <a:lnTo>
                  <a:pt x="101748" y="10590"/>
                </a:lnTo>
                <a:lnTo>
                  <a:pt x="105931" y="10823"/>
                </a:lnTo>
                <a:lnTo>
                  <a:pt x="111261" y="13519"/>
                </a:lnTo>
                <a:lnTo>
                  <a:pt x="117354" y="17856"/>
                </a:lnTo>
                <a:lnTo>
                  <a:pt x="123955" y="23288"/>
                </a:lnTo>
                <a:lnTo>
                  <a:pt x="134678" y="32709"/>
                </a:lnTo>
                <a:lnTo>
                  <a:pt x="143676" y="41130"/>
                </a:lnTo>
                <a:lnTo>
                  <a:pt x="151910" y="49106"/>
                </a:lnTo>
                <a:lnTo>
                  <a:pt x="163188" y="56884"/>
                </a:lnTo>
                <a:lnTo>
                  <a:pt x="175398" y="64574"/>
                </a:lnTo>
                <a:lnTo>
                  <a:pt x="185058" y="72225"/>
                </a:lnTo>
                <a:lnTo>
                  <a:pt x="193221" y="79854"/>
                </a:lnTo>
                <a:lnTo>
                  <a:pt x="245647" y="131301"/>
                </a:lnTo>
                <a:lnTo>
                  <a:pt x="276110" y="161683"/>
                </a:lnTo>
                <a:lnTo>
                  <a:pt x="288238" y="170418"/>
                </a:lnTo>
                <a:lnTo>
                  <a:pt x="302096" y="179804"/>
                </a:lnTo>
                <a:lnTo>
                  <a:pt x="309347" y="185863"/>
                </a:lnTo>
                <a:lnTo>
                  <a:pt x="322907" y="198098"/>
                </a:lnTo>
                <a:lnTo>
                  <a:pt x="333168" y="207769"/>
                </a:lnTo>
                <a:lnTo>
                  <a:pt x="345301" y="217206"/>
                </a:lnTo>
                <a:lnTo>
                  <a:pt x="397233" y="255747"/>
                </a:lnTo>
                <a:lnTo>
                  <a:pt x="408332" y="264431"/>
                </a:lnTo>
                <a:lnTo>
                  <a:pt x="417001" y="271491"/>
                </a:lnTo>
                <a:lnTo>
                  <a:pt x="424051" y="277468"/>
                </a:lnTo>
                <a:lnTo>
                  <a:pt x="430021" y="282722"/>
                </a:lnTo>
                <a:lnTo>
                  <a:pt x="442659" y="294212"/>
                </a:lnTo>
                <a:lnTo>
                  <a:pt x="453010" y="304337"/>
                </a:lnTo>
                <a:lnTo>
                  <a:pt x="457200" y="30847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94"/>
          <p:cNvSpPr/>
          <p:nvPr/>
        </p:nvSpPr>
        <p:spPr>
          <a:xfrm>
            <a:off x="2160270" y="5086350"/>
            <a:ext cx="422911" cy="314178"/>
          </a:xfrm>
          <a:custGeom>
            <a:avLst/>
            <a:gdLst/>
            <a:ahLst/>
            <a:cxnLst/>
            <a:rect l="0" t="0" r="0" b="0"/>
            <a:pathLst>
              <a:path w="422911" h="314178">
                <a:moveTo>
                  <a:pt x="0" y="0"/>
                </a:moveTo>
                <a:lnTo>
                  <a:pt x="0" y="12135"/>
                </a:lnTo>
                <a:lnTo>
                  <a:pt x="1270" y="16980"/>
                </a:lnTo>
                <a:lnTo>
                  <a:pt x="6067" y="25749"/>
                </a:lnTo>
                <a:lnTo>
                  <a:pt x="9125" y="28596"/>
                </a:lnTo>
                <a:lnTo>
                  <a:pt x="12433" y="30494"/>
                </a:lnTo>
                <a:lnTo>
                  <a:pt x="15908" y="31759"/>
                </a:lnTo>
                <a:lnTo>
                  <a:pt x="18226" y="35143"/>
                </a:lnTo>
                <a:lnTo>
                  <a:pt x="19770" y="39938"/>
                </a:lnTo>
                <a:lnTo>
                  <a:pt x="20800" y="45675"/>
                </a:lnTo>
                <a:lnTo>
                  <a:pt x="25331" y="55436"/>
                </a:lnTo>
                <a:lnTo>
                  <a:pt x="28317" y="59818"/>
                </a:lnTo>
                <a:lnTo>
                  <a:pt x="34118" y="65278"/>
                </a:lnTo>
                <a:lnTo>
                  <a:pt x="41795" y="71458"/>
                </a:lnTo>
                <a:lnTo>
                  <a:pt x="87560" y="105696"/>
                </a:lnTo>
                <a:lnTo>
                  <a:pt x="100283" y="113644"/>
                </a:lnTo>
                <a:lnTo>
                  <a:pt x="112575" y="120212"/>
                </a:lnTo>
                <a:lnTo>
                  <a:pt x="124580" y="125861"/>
                </a:lnTo>
                <a:lnTo>
                  <a:pt x="136393" y="132167"/>
                </a:lnTo>
                <a:lnTo>
                  <a:pt x="148079" y="138912"/>
                </a:lnTo>
                <a:lnTo>
                  <a:pt x="159679" y="145948"/>
                </a:lnTo>
                <a:lnTo>
                  <a:pt x="183922" y="163338"/>
                </a:lnTo>
                <a:lnTo>
                  <a:pt x="282954" y="237062"/>
                </a:lnTo>
                <a:lnTo>
                  <a:pt x="304206" y="252021"/>
                </a:lnTo>
                <a:lnTo>
                  <a:pt x="362632" y="291223"/>
                </a:lnTo>
                <a:lnTo>
                  <a:pt x="372564" y="297018"/>
                </a:lnTo>
                <a:lnTo>
                  <a:pt x="380456" y="300882"/>
                </a:lnTo>
                <a:lnTo>
                  <a:pt x="392611" y="306445"/>
                </a:lnTo>
                <a:lnTo>
                  <a:pt x="402247" y="313151"/>
                </a:lnTo>
                <a:lnTo>
                  <a:pt x="406595" y="314177"/>
                </a:lnTo>
                <a:lnTo>
                  <a:pt x="410763" y="313591"/>
                </a:lnTo>
                <a:lnTo>
                  <a:pt x="422910" y="30860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95"/>
          <p:cNvSpPr/>
          <p:nvPr/>
        </p:nvSpPr>
        <p:spPr>
          <a:xfrm>
            <a:off x="2286000" y="5063489"/>
            <a:ext cx="400051" cy="308612"/>
          </a:xfrm>
          <a:custGeom>
            <a:avLst/>
            <a:gdLst/>
            <a:ahLst/>
            <a:cxnLst/>
            <a:rect l="0" t="0" r="0" b="0"/>
            <a:pathLst>
              <a:path w="400051" h="308612">
                <a:moveTo>
                  <a:pt x="0" y="0"/>
                </a:moveTo>
                <a:lnTo>
                  <a:pt x="0" y="12136"/>
                </a:lnTo>
                <a:lnTo>
                  <a:pt x="1270" y="16981"/>
                </a:lnTo>
                <a:lnTo>
                  <a:pt x="6067" y="25751"/>
                </a:lnTo>
                <a:lnTo>
                  <a:pt x="21976" y="49963"/>
                </a:lnTo>
                <a:lnTo>
                  <a:pt x="29891" y="58709"/>
                </a:lnTo>
                <a:lnTo>
                  <a:pt x="38977" y="67080"/>
                </a:lnTo>
                <a:lnTo>
                  <a:pt x="48845" y="75200"/>
                </a:lnTo>
                <a:lnTo>
                  <a:pt x="59233" y="84423"/>
                </a:lnTo>
                <a:lnTo>
                  <a:pt x="80935" y="104832"/>
                </a:lnTo>
                <a:lnTo>
                  <a:pt x="90787" y="113068"/>
                </a:lnTo>
                <a:lnTo>
                  <a:pt x="99895" y="119829"/>
                </a:lnTo>
                <a:lnTo>
                  <a:pt x="108506" y="125606"/>
                </a:lnTo>
                <a:lnTo>
                  <a:pt x="116787" y="130728"/>
                </a:lnTo>
                <a:lnTo>
                  <a:pt x="124848" y="135412"/>
                </a:lnTo>
                <a:lnTo>
                  <a:pt x="132762" y="139805"/>
                </a:lnTo>
                <a:lnTo>
                  <a:pt x="141848" y="145273"/>
                </a:lnTo>
                <a:lnTo>
                  <a:pt x="162103" y="158123"/>
                </a:lnTo>
                <a:lnTo>
                  <a:pt x="171569" y="163835"/>
                </a:lnTo>
                <a:lnTo>
                  <a:pt x="180419" y="168914"/>
                </a:lnTo>
                <a:lnTo>
                  <a:pt x="197026" y="177943"/>
                </a:lnTo>
                <a:lnTo>
                  <a:pt x="212874" y="186189"/>
                </a:lnTo>
                <a:lnTo>
                  <a:pt x="221925" y="191437"/>
                </a:lnTo>
                <a:lnTo>
                  <a:pt x="251599" y="209687"/>
                </a:lnTo>
                <a:lnTo>
                  <a:pt x="260443" y="214721"/>
                </a:lnTo>
                <a:lnTo>
                  <a:pt x="277042" y="223702"/>
                </a:lnTo>
                <a:lnTo>
                  <a:pt x="292886" y="231927"/>
                </a:lnTo>
                <a:lnTo>
                  <a:pt x="305747" y="239708"/>
                </a:lnTo>
                <a:lnTo>
                  <a:pt x="340358" y="261901"/>
                </a:lnTo>
                <a:lnTo>
                  <a:pt x="353905" y="271120"/>
                </a:lnTo>
                <a:lnTo>
                  <a:pt x="364207" y="278537"/>
                </a:lnTo>
                <a:lnTo>
                  <a:pt x="372344" y="284752"/>
                </a:lnTo>
                <a:lnTo>
                  <a:pt x="379039" y="290165"/>
                </a:lnTo>
                <a:lnTo>
                  <a:pt x="384773" y="295043"/>
                </a:lnTo>
                <a:lnTo>
                  <a:pt x="400050" y="30861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96"/>
          <p:cNvSpPr/>
          <p:nvPr/>
        </p:nvSpPr>
        <p:spPr>
          <a:xfrm>
            <a:off x="2385030" y="4974109"/>
            <a:ext cx="461041" cy="226542"/>
          </a:xfrm>
          <a:custGeom>
            <a:avLst/>
            <a:gdLst/>
            <a:ahLst/>
            <a:cxnLst/>
            <a:rect l="0" t="0" r="0" b="0"/>
            <a:pathLst>
              <a:path w="461041" h="226542">
                <a:moveTo>
                  <a:pt x="49559" y="20800"/>
                </a:moveTo>
                <a:lnTo>
                  <a:pt x="17742" y="4892"/>
                </a:lnTo>
                <a:lnTo>
                  <a:pt x="6632" y="1030"/>
                </a:lnTo>
                <a:lnTo>
                  <a:pt x="1891" y="0"/>
                </a:lnTo>
                <a:lnTo>
                  <a:pt x="0" y="583"/>
                </a:lnTo>
                <a:lnTo>
                  <a:pt x="10" y="2243"/>
                </a:lnTo>
                <a:lnTo>
                  <a:pt x="1287" y="4618"/>
                </a:lnTo>
                <a:lnTo>
                  <a:pt x="4678" y="6202"/>
                </a:lnTo>
                <a:lnTo>
                  <a:pt x="15219" y="7962"/>
                </a:lnTo>
                <a:lnTo>
                  <a:pt x="24126" y="8432"/>
                </a:lnTo>
                <a:lnTo>
                  <a:pt x="47569" y="8953"/>
                </a:lnTo>
                <a:lnTo>
                  <a:pt x="58392" y="10362"/>
                </a:lnTo>
                <a:lnTo>
                  <a:pt x="68148" y="12572"/>
                </a:lnTo>
                <a:lnTo>
                  <a:pt x="87031" y="18413"/>
                </a:lnTo>
                <a:lnTo>
                  <a:pt x="108124" y="25243"/>
                </a:lnTo>
                <a:lnTo>
                  <a:pt x="121622" y="30112"/>
                </a:lnTo>
                <a:lnTo>
                  <a:pt x="182139" y="52791"/>
                </a:lnTo>
                <a:lnTo>
                  <a:pt x="195096" y="57367"/>
                </a:lnTo>
                <a:lnTo>
                  <a:pt x="206274" y="61688"/>
                </a:lnTo>
                <a:lnTo>
                  <a:pt x="216266" y="65839"/>
                </a:lnTo>
                <a:lnTo>
                  <a:pt x="225467" y="69876"/>
                </a:lnTo>
                <a:lnTo>
                  <a:pt x="236681" y="76378"/>
                </a:lnTo>
                <a:lnTo>
                  <a:pt x="249237" y="84522"/>
                </a:lnTo>
                <a:lnTo>
                  <a:pt x="262688" y="93761"/>
                </a:lnTo>
                <a:lnTo>
                  <a:pt x="274195" y="101191"/>
                </a:lnTo>
                <a:lnTo>
                  <a:pt x="284407" y="107414"/>
                </a:lnTo>
                <a:lnTo>
                  <a:pt x="293754" y="112833"/>
                </a:lnTo>
                <a:lnTo>
                  <a:pt x="301256" y="117715"/>
                </a:lnTo>
                <a:lnTo>
                  <a:pt x="307527" y="122241"/>
                </a:lnTo>
                <a:lnTo>
                  <a:pt x="312978" y="126527"/>
                </a:lnTo>
                <a:lnTo>
                  <a:pt x="319152" y="130655"/>
                </a:lnTo>
                <a:lnTo>
                  <a:pt x="325808" y="134677"/>
                </a:lnTo>
                <a:lnTo>
                  <a:pt x="332785" y="138628"/>
                </a:lnTo>
                <a:lnTo>
                  <a:pt x="338707" y="142532"/>
                </a:lnTo>
                <a:lnTo>
                  <a:pt x="343924" y="146405"/>
                </a:lnTo>
                <a:lnTo>
                  <a:pt x="348673" y="150257"/>
                </a:lnTo>
                <a:lnTo>
                  <a:pt x="355648" y="156635"/>
                </a:lnTo>
                <a:lnTo>
                  <a:pt x="373559" y="173881"/>
                </a:lnTo>
                <a:lnTo>
                  <a:pt x="384939" y="182544"/>
                </a:lnTo>
                <a:lnTo>
                  <a:pt x="397606" y="190860"/>
                </a:lnTo>
                <a:lnTo>
                  <a:pt x="411130" y="198943"/>
                </a:lnTo>
                <a:lnTo>
                  <a:pt x="422687" y="205602"/>
                </a:lnTo>
                <a:lnTo>
                  <a:pt x="461040" y="22654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97"/>
          <p:cNvSpPr/>
          <p:nvPr/>
        </p:nvSpPr>
        <p:spPr>
          <a:xfrm>
            <a:off x="3783329" y="4960619"/>
            <a:ext cx="297181" cy="388621"/>
          </a:xfrm>
          <a:custGeom>
            <a:avLst/>
            <a:gdLst/>
            <a:ahLst/>
            <a:cxnLst/>
            <a:rect l="0" t="0" r="0" b="0"/>
            <a:pathLst>
              <a:path w="297181" h="388621">
                <a:moveTo>
                  <a:pt x="297180" y="0"/>
                </a:moveTo>
                <a:lnTo>
                  <a:pt x="291113" y="0"/>
                </a:lnTo>
                <a:lnTo>
                  <a:pt x="289325" y="1270"/>
                </a:lnTo>
                <a:lnTo>
                  <a:pt x="288134" y="3387"/>
                </a:lnTo>
                <a:lnTo>
                  <a:pt x="287339" y="6068"/>
                </a:lnTo>
                <a:lnTo>
                  <a:pt x="279683" y="15821"/>
                </a:lnTo>
                <a:lnTo>
                  <a:pt x="274086" y="21977"/>
                </a:lnTo>
                <a:lnTo>
                  <a:pt x="266544" y="31161"/>
                </a:lnTo>
                <a:lnTo>
                  <a:pt x="248004" y="54913"/>
                </a:lnTo>
                <a:lnTo>
                  <a:pt x="216147" y="96845"/>
                </a:lnTo>
                <a:lnTo>
                  <a:pt x="183695" y="136600"/>
                </a:lnTo>
                <a:lnTo>
                  <a:pt x="164374" y="159646"/>
                </a:lnTo>
                <a:lnTo>
                  <a:pt x="150223" y="177551"/>
                </a:lnTo>
                <a:lnTo>
                  <a:pt x="139519" y="192027"/>
                </a:lnTo>
                <a:lnTo>
                  <a:pt x="107146" y="239579"/>
                </a:lnTo>
                <a:lnTo>
                  <a:pt x="96831" y="251160"/>
                </a:lnTo>
                <a:lnTo>
                  <a:pt x="84874" y="262690"/>
                </a:lnTo>
                <a:lnTo>
                  <a:pt x="71823" y="274187"/>
                </a:lnTo>
                <a:lnTo>
                  <a:pt x="61852" y="284391"/>
                </a:lnTo>
                <a:lnTo>
                  <a:pt x="53935" y="293735"/>
                </a:lnTo>
                <a:lnTo>
                  <a:pt x="47387" y="302503"/>
                </a:lnTo>
                <a:lnTo>
                  <a:pt x="33338" y="322406"/>
                </a:lnTo>
                <a:lnTo>
                  <a:pt x="26035" y="333048"/>
                </a:lnTo>
                <a:lnTo>
                  <a:pt x="21167" y="341412"/>
                </a:lnTo>
                <a:lnTo>
                  <a:pt x="17922" y="348258"/>
                </a:lnTo>
                <a:lnTo>
                  <a:pt x="14315" y="359252"/>
                </a:lnTo>
                <a:lnTo>
                  <a:pt x="12713" y="368371"/>
                </a:lnTo>
                <a:lnTo>
                  <a:pt x="11015" y="372581"/>
                </a:lnTo>
                <a:lnTo>
                  <a:pt x="8614" y="376657"/>
                </a:lnTo>
                <a:lnTo>
                  <a:pt x="0" y="38862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98"/>
          <p:cNvSpPr/>
          <p:nvPr/>
        </p:nvSpPr>
        <p:spPr>
          <a:xfrm>
            <a:off x="3909059" y="5017769"/>
            <a:ext cx="297182" cy="388621"/>
          </a:xfrm>
          <a:custGeom>
            <a:avLst/>
            <a:gdLst/>
            <a:ahLst/>
            <a:cxnLst/>
            <a:rect l="0" t="0" r="0" b="0"/>
            <a:pathLst>
              <a:path w="297182" h="388621">
                <a:moveTo>
                  <a:pt x="297181" y="0"/>
                </a:moveTo>
                <a:lnTo>
                  <a:pt x="291113" y="12136"/>
                </a:lnTo>
                <a:lnTo>
                  <a:pt x="286786" y="19521"/>
                </a:lnTo>
                <a:lnTo>
                  <a:pt x="275204" y="37886"/>
                </a:lnTo>
                <a:lnTo>
                  <a:pt x="268560" y="46847"/>
                </a:lnTo>
                <a:lnTo>
                  <a:pt x="261590" y="55362"/>
                </a:lnTo>
                <a:lnTo>
                  <a:pt x="254403" y="63578"/>
                </a:lnTo>
                <a:lnTo>
                  <a:pt x="247072" y="72866"/>
                </a:lnTo>
                <a:lnTo>
                  <a:pt x="239645" y="82867"/>
                </a:lnTo>
                <a:lnTo>
                  <a:pt x="232154" y="93345"/>
                </a:lnTo>
                <a:lnTo>
                  <a:pt x="210283" y="121920"/>
                </a:lnTo>
                <a:lnTo>
                  <a:pt x="197339" y="138431"/>
                </a:lnTo>
                <a:lnTo>
                  <a:pt x="186170" y="153247"/>
                </a:lnTo>
                <a:lnTo>
                  <a:pt x="166986" y="179870"/>
                </a:lnTo>
                <a:lnTo>
                  <a:pt x="158314" y="191033"/>
                </a:lnTo>
                <a:lnTo>
                  <a:pt x="149993" y="201016"/>
                </a:lnTo>
                <a:lnTo>
                  <a:pt x="141906" y="210211"/>
                </a:lnTo>
                <a:lnTo>
                  <a:pt x="133974" y="220151"/>
                </a:lnTo>
                <a:lnTo>
                  <a:pt x="126146" y="230587"/>
                </a:lnTo>
                <a:lnTo>
                  <a:pt x="118388" y="241355"/>
                </a:lnTo>
                <a:lnTo>
                  <a:pt x="105595" y="257423"/>
                </a:lnTo>
                <a:lnTo>
                  <a:pt x="71061" y="298984"/>
                </a:lnTo>
                <a:lnTo>
                  <a:pt x="57534" y="316163"/>
                </a:lnTo>
                <a:lnTo>
                  <a:pt x="47247" y="330155"/>
                </a:lnTo>
                <a:lnTo>
                  <a:pt x="39118" y="342023"/>
                </a:lnTo>
                <a:lnTo>
                  <a:pt x="31159" y="352476"/>
                </a:lnTo>
                <a:lnTo>
                  <a:pt x="23312" y="361984"/>
                </a:lnTo>
                <a:lnTo>
                  <a:pt x="0" y="38862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99"/>
          <p:cNvSpPr/>
          <p:nvPr/>
        </p:nvSpPr>
        <p:spPr>
          <a:xfrm>
            <a:off x="3966209" y="5132069"/>
            <a:ext cx="342901" cy="434341"/>
          </a:xfrm>
          <a:custGeom>
            <a:avLst/>
            <a:gdLst/>
            <a:ahLst/>
            <a:cxnLst/>
            <a:rect l="0" t="0" r="0" b="0"/>
            <a:pathLst>
              <a:path w="342901" h="434341">
                <a:moveTo>
                  <a:pt x="342900" y="0"/>
                </a:moveTo>
                <a:lnTo>
                  <a:pt x="336833" y="18204"/>
                </a:lnTo>
                <a:lnTo>
                  <a:pt x="332506" y="27376"/>
                </a:lnTo>
                <a:lnTo>
                  <a:pt x="327080" y="37301"/>
                </a:lnTo>
                <a:lnTo>
                  <a:pt x="320924" y="47728"/>
                </a:lnTo>
                <a:lnTo>
                  <a:pt x="314280" y="57218"/>
                </a:lnTo>
                <a:lnTo>
                  <a:pt x="307310" y="66086"/>
                </a:lnTo>
                <a:lnTo>
                  <a:pt x="300123" y="74537"/>
                </a:lnTo>
                <a:lnTo>
                  <a:pt x="190517" y="217595"/>
                </a:lnTo>
                <a:lnTo>
                  <a:pt x="168922" y="244123"/>
                </a:lnTo>
                <a:lnTo>
                  <a:pt x="150715" y="265619"/>
                </a:lnTo>
                <a:lnTo>
                  <a:pt x="134767" y="283759"/>
                </a:lnTo>
                <a:lnTo>
                  <a:pt x="106887" y="314076"/>
                </a:lnTo>
                <a:lnTo>
                  <a:pt x="95388" y="327494"/>
                </a:lnTo>
                <a:lnTo>
                  <a:pt x="85182" y="340249"/>
                </a:lnTo>
                <a:lnTo>
                  <a:pt x="0" y="43434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Median of a Trapezoid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The </a:t>
            </a:r>
            <a:r>
              <a:rPr lang="en-US" b="1"/>
              <a:t>median </a:t>
            </a:r>
            <a:r>
              <a:rPr lang="en-US"/>
              <a:t>of a trapezoid is the segment that joins the midpoints of the legs. </a:t>
            </a:r>
          </a:p>
          <a:p>
            <a:r>
              <a:rPr lang="en-US"/>
              <a:t>The median of a trapezoid is very similar to the midsegment of a triangle in that both join the midpoints of sides. </a:t>
            </a:r>
          </a:p>
          <a:p>
            <a:pPr>
              <a:buFontTx/>
              <a:buNone/>
            </a:pPr>
            <a:endParaRPr lang="en-US"/>
          </a:p>
        </p:txBody>
      </p:sp>
      <p:graphicFrame>
        <p:nvGraphicFramePr>
          <p:cNvPr id="7172" name="Object 4"/>
          <p:cNvGraphicFramePr>
            <a:graphicFrameLocks noChangeAspect="1"/>
          </p:cNvGraphicFramePr>
          <p:nvPr/>
        </p:nvGraphicFramePr>
        <p:xfrm>
          <a:off x="2286000" y="4495800"/>
          <a:ext cx="3495675" cy="1990725"/>
        </p:xfrm>
        <a:graphic>
          <a:graphicData uri="http://schemas.openxmlformats.org/presentationml/2006/ole">
            <p:oleObj spid="_x0000_s1026" name="PBrush" r:id="rId4" imgW="3495238" imgH="1991003" progId="PBrush">
              <p:embed/>
            </p:oleObj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/>
              <a:t>Theorem: The median of a trapezoid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/>
              <a:t>The median of a trapezoid…</a:t>
            </a:r>
          </a:p>
          <a:p>
            <a:r>
              <a:rPr lang="en-US"/>
              <a:t>is parallel to the bases;</a:t>
            </a:r>
          </a:p>
          <a:p>
            <a:r>
              <a:rPr lang="en-US"/>
              <a:t>has a length equal to the average of the base lengths (i.e. 1/2 the sum of the lengths of the bases)</a:t>
            </a:r>
          </a:p>
        </p:txBody>
      </p:sp>
      <p:graphicFrame>
        <p:nvGraphicFramePr>
          <p:cNvPr id="8197" name="Object 5"/>
          <p:cNvGraphicFramePr>
            <a:graphicFrameLocks noChangeAspect="1"/>
          </p:cNvGraphicFramePr>
          <p:nvPr/>
        </p:nvGraphicFramePr>
        <p:xfrm>
          <a:off x="2286000" y="4495800"/>
          <a:ext cx="3495675" cy="1990725"/>
        </p:xfrm>
        <a:graphic>
          <a:graphicData uri="http://schemas.openxmlformats.org/presentationml/2006/ole">
            <p:oleObj spid="_x0000_s2050" name="PBrush" r:id="rId4" imgW="3495238" imgH="1991003" progId="PBrush">
              <p:embed/>
            </p:oleObj>
          </a:graphicData>
        </a:graphic>
      </p:graphicFrame>
      <p:sp>
        <p:nvSpPr>
          <p:cNvPr id="5" name="SMARTPenAnnotation167"/>
          <p:cNvSpPr/>
          <p:nvPr/>
        </p:nvSpPr>
        <p:spPr>
          <a:xfrm>
            <a:off x="3577590" y="6309359"/>
            <a:ext cx="22861" cy="411482"/>
          </a:xfrm>
          <a:custGeom>
            <a:avLst/>
            <a:gdLst/>
            <a:ahLst/>
            <a:cxnLst/>
            <a:rect l="0" t="0" r="0" b="0"/>
            <a:pathLst>
              <a:path w="22861" h="411482">
                <a:moveTo>
                  <a:pt x="22860" y="0"/>
                </a:moveTo>
                <a:lnTo>
                  <a:pt x="13018" y="0"/>
                </a:lnTo>
                <a:lnTo>
                  <a:pt x="12489" y="1271"/>
                </a:lnTo>
                <a:lnTo>
                  <a:pt x="11900" y="6068"/>
                </a:lnTo>
                <a:lnTo>
                  <a:pt x="11639" y="22594"/>
                </a:lnTo>
                <a:lnTo>
                  <a:pt x="11433" y="93261"/>
                </a:lnTo>
                <a:lnTo>
                  <a:pt x="12702" y="99004"/>
                </a:lnTo>
                <a:lnTo>
                  <a:pt x="14818" y="105373"/>
                </a:lnTo>
                <a:lnTo>
                  <a:pt x="17499" y="112159"/>
                </a:lnTo>
                <a:lnTo>
                  <a:pt x="19286" y="117952"/>
                </a:lnTo>
                <a:lnTo>
                  <a:pt x="20477" y="123085"/>
                </a:lnTo>
                <a:lnTo>
                  <a:pt x="21271" y="127777"/>
                </a:lnTo>
                <a:lnTo>
                  <a:pt x="21801" y="133445"/>
                </a:lnTo>
                <a:lnTo>
                  <a:pt x="22153" y="139763"/>
                </a:lnTo>
                <a:lnTo>
                  <a:pt x="22546" y="152287"/>
                </a:lnTo>
                <a:lnTo>
                  <a:pt x="22720" y="162087"/>
                </a:lnTo>
                <a:lnTo>
                  <a:pt x="22858" y="283891"/>
                </a:lnTo>
                <a:lnTo>
                  <a:pt x="21589" y="290861"/>
                </a:lnTo>
                <a:lnTo>
                  <a:pt x="19472" y="298047"/>
                </a:lnTo>
                <a:lnTo>
                  <a:pt x="16792" y="305378"/>
                </a:lnTo>
                <a:lnTo>
                  <a:pt x="15004" y="314076"/>
                </a:lnTo>
                <a:lnTo>
                  <a:pt x="13813" y="323684"/>
                </a:lnTo>
                <a:lnTo>
                  <a:pt x="13018" y="333899"/>
                </a:lnTo>
                <a:lnTo>
                  <a:pt x="12489" y="343250"/>
                </a:lnTo>
                <a:lnTo>
                  <a:pt x="11900" y="360412"/>
                </a:lnTo>
                <a:lnTo>
                  <a:pt x="11569" y="378287"/>
                </a:lnTo>
                <a:lnTo>
                  <a:pt x="10253" y="381732"/>
                </a:lnTo>
                <a:lnTo>
                  <a:pt x="8105" y="384028"/>
                </a:lnTo>
                <a:lnTo>
                  <a:pt x="5403" y="385558"/>
                </a:lnTo>
                <a:lnTo>
                  <a:pt x="3602" y="387850"/>
                </a:lnTo>
                <a:lnTo>
                  <a:pt x="2401" y="390646"/>
                </a:lnTo>
                <a:lnTo>
                  <a:pt x="0" y="41148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68"/>
          <p:cNvSpPr/>
          <p:nvPr/>
        </p:nvSpPr>
        <p:spPr>
          <a:xfrm>
            <a:off x="3708165" y="6366509"/>
            <a:ext cx="292178" cy="331423"/>
          </a:xfrm>
          <a:custGeom>
            <a:avLst/>
            <a:gdLst/>
            <a:ahLst/>
            <a:cxnLst/>
            <a:rect l="0" t="0" r="0" b="0"/>
            <a:pathLst>
              <a:path w="292178" h="331423">
                <a:moveTo>
                  <a:pt x="18014" y="0"/>
                </a:moveTo>
                <a:lnTo>
                  <a:pt x="18014" y="26868"/>
                </a:lnTo>
                <a:lnTo>
                  <a:pt x="16744" y="31882"/>
                </a:lnTo>
                <a:lnTo>
                  <a:pt x="14628" y="37765"/>
                </a:lnTo>
                <a:lnTo>
                  <a:pt x="11947" y="44227"/>
                </a:lnTo>
                <a:lnTo>
                  <a:pt x="10159" y="49804"/>
                </a:lnTo>
                <a:lnTo>
                  <a:pt x="8174" y="59389"/>
                </a:lnTo>
                <a:lnTo>
                  <a:pt x="7644" y="64993"/>
                </a:lnTo>
                <a:lnTo>
                  <a:pt x="7291" y="71269"/>
                </a:lnTo>
                <a:lnTo>
                  <a:pt x="6898" y="85015"/>
                </a:lnTo>
                <a:lnTo>
                  <a:pt x="6593" y="149916"/>
                </a:lnTo>
                <a:lnTo>
                  <a:pt x="6588" y="166536"/>
                </a:lnTo>
                <a:lnTo>
                  <a:pt x="5317" y="174524"/>
                </a:lnTo>
                <a:lnTo>
                  <a:pt x="3199" y="182390"/>
                </a:lnTo>
                <a:lnTo>
                  <a:pt x="518" y="190173"/>
                </a:lnTo>
                <a:lnTo>
                  <a:pt x="0" y="196632"/>
                </a:lnTo>
                <a:lnTo>
                  <a:pt x="925" y="202208"/>
                </a:lnTo>
                <a:lnTo>
                  <a:pt x="2811" y="207195"/>
                </a:lnTo>
                <a:lnTo>
                  <a:pt x="4069" y="213060"/>
                </a:lnTo>
                <a:lnTo>
                  <a:pt x="4908" y="219510"/>
                </a:lnTo>
                <a:lnTo>
                  <a:pt x="5467" y="226350"/>
                </a:lnTo>
                <a:lnTo>
                  <a:pt x="5840" y="232181"/>
                </a:lnTo>
                <a:lnTo>
                  <a:pt x="6254" y="242045"/>
                </a:lnTo>
                <a:lnTo>
                  <a:pt x="6486" y="266874"/>
                </a:lnTo>
                <a:lnTo>
                  <a:pt x="9059" y="275706"/>
                </a:lnTo>
                <a:lnTo>
                  <a:pt x="13314" y="284135"/>
                </a:lnTo>
                <a:lnTo>
                  <a:pt x="18691" y="292293"/>
                </a:lnTo>
                <a:lnTo>
                  <a:pt x="22276" y="299001"/>
                </a:lnTo>
                <a:lnTo>
                  <a:pt x="24666" y="304745"/>
                </a:lnTo>
                <a:lnTo>
                  <a:pt x="26258" y="309843"/>
                </a:lnTo>
                <a:lnTo>
                  <a:pt x="28590" y="313242"/>
                </a:lnTo>
                <a:lnTo>
                  <a:pt x="31415" y="315508"/>
                </a:lnTo>
                <a:lnTo>
                  <a:pt x="37940" y="319296"/>
                </a:lnTo>
                <a:lnTo>
                  <a:pt x="45074" y="325213"/>
                </a:lnTo>
                <a:lnTo>
                  <a:pt x="50024" y="327298"/>
                </a:lnTo>
                <a:lnTo>
                  <a:pt x="55864" y="328690"/>
                </a:lnTo>
                <a:lnTo>
                  <a:pt x="62298" y="329616"/>
                </a:lnTo>
                <a:lnTo>
                  <a:pt x="67857" y="330234"/>
                </a:lnTo>
                <a:lnTo>
                  <a:pt x="72833" y="330646"/>
                </a:lnTo>
                <a:lnTo>
                  <a:pt x="81748" y="331104"/>
                </a:lnTo>
                <a:lnTo>
                  <a:pt x="89944" y="331308"/>
                </a:lnTo>
                <a:lnTo>
                  <a:pt x="107766" y="331422"/>
                </a:lnTo>
                <a:lnTo>
                  <a:pt x="113409" y="330168"/>
                </a:lnTo>
                <a:lnTo>
                  <a:pt x="118441" y="328062"/>
                </a:lnTo>
                <a:lnTo>
                  <a:pt x="123065" y="325388"/>
                </a:lnTo>
                <a:lnTo>
                  <a:pt x="134977" y="319030"/>
                </a:lnTo>
                <a:lnTo>
                  <a:pt x="141710" y="315557"/>
                </a:lnTo>
                <a:lnTo>
                  <a:pt x="166124" y="301538"/>
                </a:lnTo>
                <a:lnTo>
                  <a:pt x="181524" y="292465"/>
                </a:lnTo>
                <a:lnTo>
                  <a:pt x="193061" y="283877"/>
                </a:lnTo>
                <a:lnTo>
                  <a:pt x="202022" y="275611"/>
                </a:lnTo>
                <a:lnTo>
                  <a:pt x="209266" y="267561"/>
                </a:lnTo>
                <a:lnTo>
                  <a:pt x="216636" y="260925"/>
                </a:lnTo>
                <a:lnTo>
                  <a:pt x="224089" y="255230"/>
                </a:lnTo>
                <a:lnTo>
                  <a:pt x="231597" y="250163"/>
                </a:lnTo>
                <a:lnTo>
                  <a:pt x="237873" y="245516"/>
                </a:lnTo>
                <a:lnTo>
                  <a:pt x="243327" y="241147"/>
                </a:lnTo>
                <a:lnTo>
                  <a:pt x="248233" y="236965"/>
                </a:lnTo>
                <a:lnTo>
                  <a:pt x="252774" y="231637"/>
                </a:lnTo>
                <a:lnTo>
                  <a:pt x="257071" y="225545"/>
                </a:lnTo>
                <a:lnTo>
                  <a:pt x="261205" y="218943"/>
                </a:lnTo>
                <a:lnTo>
                  <a:pt x="265232" y="213272"/>
                </a:lnTo>
                <a:lnTo>
                  <a:pt x="273092" y="203585"/>
                </a:lnTo>
                <a:lnTo>
                  <a:pt x="277432" y="195046"/>
                </a:lnTo>
                <a:lnTo>
                  <a:pt x="280631" y="185748"/>
                </a:lnTo>
                <a:lnTo>
                  <a:pt x="283263" y="179712"/>
                </a:lnTo>
                <a:lnTo>
                  <a:pt x="286286" y="173148"/>
                </a:lnTo>
                <a:lnTo>
                  <a:pt x="288303" y="167502"/>
                </a:lnTo>
                <a:lnTo>
                  <a:pt x="290543" y="157843"/>
                </a:lnTo>
                <a:lnTo>
                  <a:pt x="291140" y="152218"/>
                </a:lnTo>
                <a:lnTo>
                  <a:pt x="291538" y="145929"/>
                </a:lnTo>
                <a:lnTo>
                  <a:pt x="291981" y="133438"/>
                </a:lnTo>
                <a:lnTo>
                  <a:pt x="292177" y="123653"/>
                </a:lnTo>
                <a:lnTo>
                  <a:pt x="290960" y="116725"/>
                </a:lnTo>
                <a:lnTo>
                  <a:pt x="288878" y="108297"/>
                </a:lnTo>
                <a:lnTo>
                  <a:pt x="286220" y="98868"/>
                </a:lnTo>
                <a:lnTo>
                  <a:pt x="283178" y="91312"/>
                </a:lnTo>
                <a:lnTo>
                  <a:pt x="279880" y="85005"/>
                </a:lnTo>
                <a:lnTo>
                  <a:pt x="276412" y="79530"/>
                </a:lnTo>
                <a:lnTo>
                  <a:pt x="269171" y="70060"/>
                </a:lnTo>
                <a:lnTo>
                  <a:pt x="261720" y="61618"/>
                </a:lnTo>
                <a:lnTo>
                  <a:pt x="254175" y="53633"/>
                </a:lnTo>
                <a:lnTo>
                  <a:pt x="249115" y="49726"/>
                </a:lnTo>
                <a:lnTo>
                  <a:pt x="243201" y="45850"/>
                </a:lnTo>
                <a:lnTo>
                  <a:pt x="236719" y="41997"/>
                </a:lnTo>
                <a:lnTo>
                  <a:pt x="231127" y="38158"/>
                </a:lnTo>
                <a:lnTo>
                  <a:pt x="226130" y="34329"/>
                </a:lnTo>
                <a:lnTo>
                  <a:pt x="221528" y="30506"/>
                </a:lnTo>
                <a:lnTo>
                  <a:pt x="215920" y="26687"/>
                </a:lnTo>
                <a:lnTo>
                  <a:pt x="209642" y="22871"/>
                </a:lnTo>
                <a:lnTo>
                  <a:pt x="202916" y="19058"/>
                </a:lnTo>
                <a:lnTo>
                  <a:pt x="195892" y="16515"/>
                </a:lnTo>
                <a:lnTo>
                  <a:pt x="188670" y="14820"/>
                </a:lnTo>
                <a:lnTo>
                  <a:pt x="181315" y="13691"/>
                </a:lnTo>
                <a:lnTo>
                  <a:pt x="175141" y="11667"/>
                </a:lnTo>
                <a:lnTo>
                  <a:pt x="169756" y="9048"/>
                </a:lnTo>
                <a:lnTo>
                  <a:pt x="164895" y="6033"/>
                </a:lnTo>
                <a:lnTo>
                  <a:pt x="157845" y="4021"/>
                </a:lnTo>
                <a:lnTo>
                  <a:pt x="149335" y="2681"/>
                </a:lnTo>
                <a:lnTo>
                  <a:pt x="139852" y="1788"/>
                </a:lnTo>
                <a:lnTo>
                  <a:pt x="128449" y="1192"/>
                </a:lnTo>
                <a:lnTo>
                  <a:pt x="102233" y="530"/>
                </a:lnTo>
                <a:lnTo>
                  <a:pt x="91941" y="1624"/>
                </a:lnTo>
                <a:lnTo>
                  <a:pt x="83808" y="3623"/>
                </a:lnTo>
                <a:lnTo>
                  <a:pt x="77117" y="6225"/>
                </a:lnTo>
                <a:lnTo>
                  <a:pt x="68847" y="7960"/>
                </a:lnTo>
                <a:lnTo>
                  <a:pt x="59522" y="9117"/>
                </a:lnTo>
                <a:lnTo>
                  <a:pt x="6585" y="1143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69"/>
          <p:cNvSpPr/>
          <p:nvPr/>
        </p:nvSpPr>
        <p:spPr>
          <a:xfrm>
            <a:off x="3932700" y="4286430"/>
            <a:ext cx="268240" cy="319719"/>
          </a:xfrm>
          <a:custGeom>
            <a:avLst/>
            <a:gdLst/>
            <a:ahLst/>
            <a:cxnLst/>
            <a:rect l="0" t="0" r="0" b="0"/>
            <a:pathLst>
              <a:path w="268240" h="319719">
                <a:moveTo>
                  <a:pt x="250679" y="22679"/>
                </a:moveTo>
                <a:lnTo>
                  <a:pt x="234771" y="6771"/>
                </a:lnTo>
                <a:lnTo>
                  <a:pt x="231183" y="4453"/>
                </a:lnTo>
                <a:lnTo>
                  <a:pt x="223811" y="1879"/>
                </a:lnTo>
                <a:lnTo>
                  <a:pt x="218797" y="1192"/>
                </a:lnTo>
                <a:lnTo>
                  <a:pt x="212915" y="735"/>
                </a:lnTo>
                <a:lnTo>
                  <a:pt x="200875" y="226"/>
                </a:lnTo>
                <a:lnTo>
                  <a:pt x="191291" y="0"/>
                </a:lnTo>
                <a:lnTo>
                  <a:pt x="185687" y="1210"/>
                </a:lnTo>
                <a:lnTo>
                  <a:pt x="179411" y="3287"/>
                </a:lnTo>
                <a:lnTo>
                  <a:pt x="172687" y="5941"/>
                </a:lnTo>
                <a:lnTo>
                  <a:pt x="165665" y="8980"/>
                </a:lnTo>
                <a:lnTo>
                  <a:pt x="151088" y="15744"/>
                </a:lnTo>
                <a:lnTo>
                  <a:pt x="141105" y="23136"/>
                </a:lnTo>
                <a:lnTo>
                  <a:pt x="129370" y="33144"/>
                </a:lnTo>
                <a:lnTo>
                  <a:pt x="116467" y="44896"/>
                </a:lnTo>
                <a:lnTo>
                  <a:pt x="105324" y="54000"/>
                </a:lnTo>
                <a:lnTo>
                  <a:pt x="95356" y="61340"/>
                </a:lnTo>
                <a:lnTo>
                  <a:pt x="86170" y="67503"/>
                </a:lnTo>
                <a:lnTo>
                  <a:pt x="78777" y="72882"/>
                </a:lnTo>
                <a:lnTo>
                  <a:pt x="72578" y="77738"/>
                </a:lnTo>
                <a:lnTo>
                  <a:pt x="67175" y="82245"/>
                </a:lnTo>
                <a:lnTo>
                  <a:pt x="57223" y="91600"/>
                </a:lnTo>
                <a:lnTo>
                  <a:pt x="8112" y="139674"/>
                </a:lnTo>
                <a:lnTo>
                  <a:pt x="5148" y="143856"/>
                </a:lnTo>
                <a:lnTo>
                  <a:pt x="1854" y="151889"/>
                </a:lnTo>
                <a:lnTo>
                  <a:pt x="0" y="157484"/>
                </a:lnTo>
                <a:lnTo>
                  <a:pt x="1010" y="158269"/>
                </a:lnTo>
                <a:lnTo>
                  <a:pt x="5519" y="159142"/>
                </a:lnTo>
                <a:lnTo>
                  <a:pt x="11756" y="162916"/>
                </a:lnTo>
                <a:lnTo>
                  <a:pt x="15197" y="165700"/>
                </a:lnTo>
                <a:lnTo>
                  <a:pt x="20031" y="167557"/>
                </a:lnTo>
                <a:lnTo>
                  <a:pt x="25794" y="168794"/>
                </a:lnTo>
                <a:lnTo>
                  <a:pt x="32176" y="169619"/>
                </a:lnTo>
                <a:lnTo>
                  <a:pt x="38971" y="170169"/>
                </a:lnTo>
                <a:lnTo>
                  <a:pt x="46040" y="170536"/>
                </a:lnTo>
                <a:lnTo>
                  <a:pt x="53293" y="170781"/>
                </a:lnTo>
                <a:lnTo>
                  <a:pt x="67019" y="172214"/>
                </a:lnTo>
                <a:lnTo>
                  <a:pt x="105976" y="177192"/>
                </a:lnTo>
                <a:lnTo>
                  <a:pt x="126270" y="181568"/>
                </a:lnTo>
                <a:lnTo>
                  <a:pt x="146150" y="187025"/>
                </a:lnTo>
                <a:lnTo>
                  <a:pt x="165753" y="193203"/>
                </a:lnTo>
                <a:lnTo>
                  <a:pt x="180092" y="198592"/>
                </a:lnTo>
                <a:lnTo>
                  <a:pt x="190921" y="203455"/>
                </a:lnTo>
                <a:lnTo>
                  <a:pt x="199411" y="207966"/>
                </a:lnTo>
                <a:lnTo>
                  <a:pt x="207610" y="213514"/>
                </a:lnTo>
                <a:lnTo>
                  <a:pt x="215617" y="219752"/>
                </a:lnTo>
                <a:lnTo>
                  <a:pt x="223495" y="226451"/>
                </a:lnTo>
                <a:lnTo>
                  <a:pt x="228746" y="232187"/>
                </a:lnTo>
                <a:lnTo>
                  <a:pt x="234581" y="241947"/>
                </a:lnTo>
                <a:lnTo>
                  <a:pt x="237407" y="248868"/>
                </a:lnTo>
                <a:lnTo>
                  <a:pt x="240561" y="257292"/>
                </a:lnTo>
                <a:lnTo>
                  <a:pt x="243934" y="266718"/>
                </a:lnTo>
                <a:lnTo>
                  <a:pt x="246182" y="274272"/>
                </a:lnTo>
                <a:lnTo>
                  <a:pt x="247682" y="280578"/>
                </a:lnTo>
                <a:lnTo>
                  <a:pt x="248681" y="286052"/>
                </a:lnTo>
                <a:lnTo>
                  <a:pt x="248077" y="290971"/>
                </a:lnTo>
                <a:lnTo>
                  <a:pt x="246405" y="295520"/>
                </a:lnTo>
                <a:lnTo>
                  <a:pt x="244020" y="299823"/>
                </a:lnTo>
                <a:lnTo>
                  <a:pt x="241159" y="302692"/>
                </a:lnTo>
                <a:lnTo>
                  <a:pt x="237983" y="304605"/>
                </a:lnTo>
                <a:lnTo>
                  <a:pt x="229827" y="307674"/>
                </a:lnTo>
                <a:lnTo>
                  <a:pt x="222347" y="308205"/>
                </a:lnTo>
                <a:lnTo>
                  <a:pt x="219091" y="309550"/>
                </a:lnTo>
                <a:lnTo>
                  <a:pt x="212087" y="314431"/>
                </a:lnTo>
                <a:lnTo>
                  <a:pt x="207171" y="316240"/>
                </a:lnTo>
                <a:lnTo>
                  <a:pt x="201354" y="317447"/>
                </a:lnTo>
                <a:lnTo>
                  <a:pt x="194936" y="318251"/>
                </a:lnTo>
                <a:lnTo>
                  <a:pt x="188117" y="318787"/>
                </a:lnTo>
                <a:lnTo>
                  <a:pt x="181031" y="319145"/>
                </a:lnTo>
                <a:lnTo>
                  <a:pt x="166385" y="319541"/>
                </a:lnTo>
                <a:lnTo>
                  <a:pt x="151409" y="319718"/>
                </a:lnTo>
                <a:lnTo>
                  <a:pt x="143859" y="318495"/>
                </a:lnTo>
                <a:lnTo>
                  <a:pt x="136286" y="316410"/>
                </a:lnTo>
                <a:lnTo>
                  <a:pt x="128697" y="313750"/>
                </a:lnTo>
                <a:lnTo>
                  <a:pt x="122368" y="311976"/>
                </a:lnTo>
                <a:lnTo>
                  <a:pt x="116879" y="310794"/>
                </a:lnTo>
                <a:lnTo>
                  <a:pt x="111949" y="310006"/>
                </a:lnTo>
                <a:lnTo>
                  <a:pt x="108662" y="308210"/>
                </a:lnTo>
                <a:lnTo>
                  <a:pt x="106471" y="305743"/>
                </a:lnTo>
                <a:lnTo>
                  <a:pt x="102955" y="298727"/>
                </a:lnTo>
                <a:lnTo>
                  <a:pt x="96278" y="291444"/>
                </a:lnTo>
                <a:lnTo>
                  <a:pt x="92324" y="287310"/>
                </a:lnTo>
                <a:lnTo>
                  <a:pt x="91399" y="282956"/>
                </a:lnTo>
                <a:lnTo>
                  <a:pt x="90879" y="273365"/>
                </a:lnTo>
                <a:lnTo>
                  <a:pt x="90757" y="264905"/>
                </a:lnTo>
                <a:lnTo>
                  <a:pt x="90703" y="252679"/>
                </a:lnTo>
                <a:lnTo>
                  <a:pt x="91958" y="248402"/>
                </a:lnTo>
                <a:lnTo>
                  <a:pt x="94066" y="245551"/>
                </a:lnTo>
                <a:lnTo>
                  <a:pt x="96740" y="243651"/>
                </a:lnTo>
                <a:lnTo>
                  <a:pt x="103099" y="234766"/>
                </a:lnTo>
                <a:lnTo>
                  <a:pt x="106572" y="228840"/>
                </a:lnTo>
                <a:lnTo>
                  <a:pt x="113818" y="218870"/>
                </a:lnTo>
                <a:lnTo>
                  <a:pt x="117529" y="214433"/>
                </a:lnTo>
                <a:lnTo>
                  <a:pt x="122543" y="208935"/>
                </a:lnTo>
                <a:lnTo>
                  <a:pt x="140464" y="190332"/>
                </a:lnTo>
                <a:lnTo>
                  <a:pt x="174720" y="155827"/>
                </a:lnTo>
                <a:lnTo>
                  <a:pt x="182260" y="147005"/>
                </a:lnTo>
                <a:lnTo>
                  <a:pt x="188556" y="138583"/>
                </a:lnTo>
                <a:lnTo>
                  <a:pt x="194024" y="130429"/>
                </a:lnTo>
                <a:lnTo>
                  <a:pt x="200209" y="123722"/>
                </a:lnTo>
                <a:lnTo>
                  <a:pt x="206873" y="117981"/>
                </a:lnTo>
                <a:lnTo>
                  <a:pt x="213855" y="112884"/>
                </a:lnTo>
                <a:lnTo>
                  <a:pt x="219780" y="108216"/>
                </a:lnTo>
                <a:lnTo>
                  <a:pt x="225000" y="103834"/>
                </a:lnTo>
                <a:lnTo>
                  <a:pt x="229750" y="99642"/>
                </a:lnTo>
                <a:lnTo>
                  <a:pt x="238414" y="91598"/>
                </a:lnTo>
                <a:lnTo>
                  <a:pt x="250432" y="79930"/>
                </a:lnTo>
                <a:lnTo>
                  <a:pt x="254325" y="76086"/>
                </a:lnTo>
                <a:lnTo>
                  <a:pt x="256919" y="70984"/>
                </a:lnTo>
                <a:lnTo>
                  <a:pt x="258649" y="65042"/>
                </a:lnTo>
                <a:lnTo>
                  <a:pt x="259803" y="58541"/>
                </a:lnTo>
                <a:lnTo>
                  <a:pt x="261842" y="51667"/>
                </a:lnTo>
                <a:lnTo>
                  <a:pt x="264471" y="44545"/>
                </a:lnTo>
                <a:lnTo>
                  <a:pt x="267494" y="37256"/>
                </a:lnTo>
                <a:lnTo>
                  <a:pt x="268239" y="31127"/>
                </a:lnTo>
                <a:lnTo>
                  <a:pt x="267466" y="25771"/>
                </a:lnTo>
                <a:lnTo>
                  <a:pt x="264490" y="16434"/>
                </a:lnTo>
                <a:lnTo>
                  <a:pt x="263168" y="8050"/>
                </a:lnTo>
                <a:lnTo>
                  <a:pt x="261545" y="5307"/>
                </a:lnTo>
                <a:lnTo>
                  <a:pt x="259193" y="3477"/>
                </a:lnTo>
                <a:lnTo>
                  <a:pt x="256355" y="2258"/>
                </a:lnTo>
                <a:lnTo>
                  <a:pt x="249816" y="903"/>
                </a:lnTo>
                <a:lnTo>
                  <a:pt x="246294" y="542"/>
                </a:lnTo>
                <a:lnTo>
                  <a:pt x="241406" y="1571"/>
                </a:lnTo>
                <a:lnTo>
                  <a:pt x="235607" y="3527"/>
                </a:lnTo>
                <a:lnTo>
                  <a:pt x="229201" y="6102"/>
                </a:lnTo>
                <a:lnTo>
                  <a:pt x="222390" y="7817"/>
                </a:lnTo>
                <a:lnTo>
                  <a:pt x="215310" y="8962"/>
                </a:lnTo>
                <a:lnTo>
                  <a:pt x="193529" y="1124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70"/>
          <p:cNvSpPr/>
          <p:nvPr/>
        </p:nvSpPr>
        <p:spPr>
          <a:xfrm>
            <a:off x="3868508" y="5143983"/>
            <a:ext cx="189143" cy="296697"/>
          </a:xfrm>
          <a:custGeom>
            <a:avLst/>
            <a:gdLst/>
            <a:ahLst/>
            <a:cxnLst/>
            <a:rect l="0" t="0" r="0" b="0"/>
            <a:pathLst>
              <a:path w="189143" h="296697">
                <a:moveTo>
                  <a:pt x="189142" y="56667"/>
                </a:moveTo>
                <a:lnTo>
                  <a:pt x="189142" y="44531"/>
                </a:lnTo>
                <a:lnTo>
                  <a:pt x="187871" y="39686"/>
                </a:lnTo>
                <a:lnTo>
                  <a:pt x="183074" y="30916"/>
                </a:lnTo>
                <a:lnTo>
                  <a:pt x="179300" y="24907"/>
                </a:lnTo>
                <a:lnTo>
                  <a:pt x="177501" y="24063"/>
                </a:lnTo>
                <a:lnTo>
                  <a:pt x="172114" y="23126"/>
                </a:lnTo>
                <a:lnTo>
                  <a:pt x="170170" y="21606"/>
                </a:lnTo>
                <a:lnTo>
                  <a:pt x="168874" y="19323"/>
                </a:lnTo>
                <a:lnTo>
                  <a:pt x="168010" y="16531"/>
                </a:lnTo>
                <a:lnTo>
                  <a:pt x="166163" y="14669"/>
                </a:lnTo>
                <a:lnTo>
                  <a:pt x="163663" y="13428"/>
                </a:lnTo>
                <a:lnTo>
                  <a:pt x="160726" y="12601"/>
                </a:lnTo>
                <a:lnTo>
                  <a:pt x="157498" y="12050"/>
                </a:lnTo>
                <a:lnTo>
                  <a:pt x="154076" y="11682"/>
                </a:lnTo>
                <a:lnTo>
                  <a:pt x="150524" y="11437"/>
                </a:lnTo>
                <a:lnTo>
                  <a:pt x="146887" y="10003"/>
                </a:lnTo>
                <a:lnTo>
                  <a:pt x="143192" y="7778"/>
                </a:lnTo>
                <a:lnTo>
                  <a:pt x="139458" y="5024"/>
                </a:lnTo>
                <a:lnTo>
                  <a:pt x="133159" y="3188"/>
                </a:lnTo>
                <a:lnTo>
                  <a:pt x="125150" y="1964"/>
                </a:lnTo>
                <a:lnTo>
                  <a:pt x="116001" y="1149"/>
                </a:lnTo>
                <a:lnTo>
                  <a:pt x="106091" y="604"/>
                </a:lnTo>
                <a:lnTo>
                  <a:pt x="84920" y="0"/>
                </a:lnTo>
                <a:lnTo>
                  <a:pt x="75210" y="1109"/>
                </a:lnTo>
                <a:lnTo>
                  <a:pt x="66197" y="3118"/>
                </a:lnTo>
                <a:lnTo>
                  <a:pt x="57649" y="5727"/>
                </a:lnTo>
                <a:lnTo>
                  <a:pt x="50680" y="8737"/>
                </a:lnTo>
                <a:lnTo>
                  <a:pt x="44764" y="12014"/>
                </a:lnTo>
                <a:lnTo>
                  <a:pt x="32211" y="20330"/>
                </a:lnTo>
                <a:lnTo>
                  <a:pt x="27108" y="24853"/>
                </a:lnTo>
                <a:lnTo>
                  <a:pt x="23969" y="27838"/>
                </a:lnTo>
                <a:lnTo>
                  <a:pt x="21877" y="31098"/>
                </a:lnTo>
                <a:lnTo>
                  <a:pt x="19552" y="38106"/>
                </a:lnTo>
                <a:lnTo>
                  <a:pt x="18518" y="45454"/>
                </a:lnTo>
                <a:lnTo>
                  <a:pt x="18243" y="49191"/>
                </a:lnTo>
                <a:lnTo>
                  <a:pt x="16789" y="52953"/>
                </a:lnTo>
                <a:lnTo>
                  <a:pt x="11787" y="60519"/>
                </a:lnTo>
                <a:lnTo>
                  <a:pt x="8717" y="68115"/>
                </a:lnTo>
                <a:lnTo>
                  <a:pt x="6083" y="76995"/>
                </a:lnTo>
                <a:lnTo>
                  <a:pt x="3602" y="82919"/>
                </a:lnTo>
                <a:lnTo>
                  <a:pt x="679" y="89408"/>
                </a:lnTo>
                <a:lnTo>
                  <a:pt x="0" y="95004"/>
                </a:lnTo>
                <a:lnTo>
                  <a:pt x="817" y="100005"/>
                </a:lnTo>
                <a:lnTo>
                  <a:pt x="3842" y="108948"/>
                </a:lnTo>
                <a:lnTo>
                  <a:pt x="5186" y="117156"/>
                </a:lnTo>
                <a:lnTo>
                  <a:pt x="5784" y="125038"/>
                </a:lnTo>
                <a:lnTo>
                  <a:pt x="5943" y="128917"/>
                </a:lnTo>
                <a:lnTo>
                  <a:pt x="8589" y="131503"/>
                </a:lnTo>
                <a:lnTo>
                  <a:pt x="12893" y="133228"/>
                </a:lnTo>
                <a:lnTo>
                  <a:pt x="18303" y="134377"/>
                </a:lnTo>
                <a:lnTo>
                  <a:pt x="24449" y="135143"/>
                </a:lnTo>
                <a:lnTo>
                  <a:pt x="31086" y="135655"/>
                </a:lnTo>
                <a:lnTo>
                  <a:pt x="43965" y="136222"/>
                </a:lnTo>
                <a:lnTo>
                  <a:pt x="53922" y="136475"/>
                </a:lnTo>
                <a:lnTo>
                  <a:pt x="58355" y="135272"/>
                </a:lnTo>
                <a:lnTo>
                  <a:pt x="62581" y="133200"/>
                </a:lnTo>
                <a:lnTo>
                  <a:pt x="66668" y="130549"/>
                </a:lnTo>
                <a:lnTo>
                  <a:pt x="71932" y="127511"/>
                </a:lnTo>
                <a:lnTo>
                  <a:pt x="84555" y="120750"/>
                </a:lnTo>
                <a:lnTo>
                  <a:pt x="105942" y="109803"/>
                </a:lnTo>
                <a:lnTo>
                  <a:pt x="112085" y="104791"/>
                </a:lnTo>
                <a:lnTo>
                  <a:pt x="117451" y="98909"/>
                </a:lnTo>
                <a:lnTo>
                  <a:pt x="122298" y="92448"/>
                </a:lnTo>
                <a:lnTo>
                  <a:pt x="126799" y="86871"/>
                </a:lnTo>
                <a:lnTo>
                  <a:pt x="131070" y="81883"/>
                </a:lnTo>
                <a:lnTo>
                  <a:pt x="142699" y="68903"/>
                </a:lnTo>
                <a:lnTo>
                  <a:pt x="146487" y="68455"/>
                </a:lnTo>
                <a:lnTo>
                  <a:pt x="149275" y="68335"/>
                </a:lnTo>
                <a:lnTo>
                  <a:pt x="152404" y="69526"/>
                </a:lnTo>
                <a:lnTo>
                  <a:pt x="155760" y="71589"/>
                </a:lnTo>
                <a:lnTo>
                  <a:pt x="159267" y="74235"/>
                </a:lnTo>
                <a:lnTo>
                  <a:pt x="161605" y="78539"/>
                </a:lnTo>
                <a:lnTo>
                  <a:pt x="163164" y="83948"/>
                </a:lnTo>
                <a:lnTo>
                  <a:pt x="164203" y="90094"/>
                </a:lnTo>
                <a:lnTo>
                  <a:pt x="164896" y="100541"/>
                </a:lnTo>
                <a:lnTo>
                  <a:pt x="165358" y="113856"/>
                </a:lnTo>
                <a:lnTo>
                  <a:pt x="166099" y="162649"/>
                </a:lnTo>
                <a:lnTo>
                  <a:pt x="166282" y="29669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71"/>
          <p:cNvSpPr/>
          <p:nvPr/>
        </p:nvSpPr>
        <p:spPr>
          <a:xfrm>
            <a:off x="5897879" y="4137659"/>
            <a:ext cx="22820" cy="468631"/>
          </a:xfrm>
          <a:custGeom>
            <a:avLst/>
            <a:gdLst/>
            <a:ahLst/>
            <a:cxnLst/>
            <a:rect l="0" t="0" r="0" b="0"/>
            <a:pathLst>
              <a:path w="22820" h="468631">
                <a:moveTo>
                  <a:pt x="11430" y="0"/>
                </a:moveTo>
                <a:lnTo>
                  <a:pt x="17499" y="24272"/>
                </a:lnTo>
                <a:lnTo>
                  <a:pt x="19286" y="33961"/>
                </a:lnTo>
                <a:lnTo>
                  <a:pt x="20477" y="42961"/>
                </a:lnTo>
                <a:lnTo>
                  <a:pt x="21272" y="51501"/>
                </a:lnTo>
                <a:lnTo>
                  <a:pt x="21801" y="58464"/>
                </a:lnTo>
                <a:lnTo>
                  <a:pt x="22390" y="69588"/>
                </a:lnTo>
                <a:lnTo>
                  <a:pt x="22651" y="82152"/>
                </a:lnTo>
                <a:lnTo>
                  <a:pt x="22819" y="116981"/>
                </a:lnTo>
                <a:lnTo>
                  <a:pt x="21563" y="126248"/>
                </a:lnTo>
                <a:lnTo>
                  <a:pt x="19455" y="134965"/>
                </a:lnTo>
                <a:lnTo>
                  <a:pt x="16781" y="143317"/>
                </a:lnTo>
                <a:lnTo>
                  <a:pt x="14998" y="152695"/>
                </a:lnTo>
                <a:lnTo>
                  <a:pt x="13808" y="162757"/>
                </a:lnTo>
                <a:lnTo>
                  <a:pt x="13016" y="173275"/>
                </a:lnTo>
                <a:lnTo>
                  <a:pt x="12487" y="190446"/>
                </a:lnTo>
                <a:lnTo>
                  <a:pt x="11900" y="236620"/>
                </a:lnTo>
                <a:lnTo>
                  <a:pt x="10473" y="255537"/>
                </a:lnTo>
                <a:lnTo>
                  <a:pt x="8253" y="270688"/>
                </a:lnTo>
                <a:lnTo>
                  <a:pt x="5502" y="283329"/>
                </a:lnTo>
                <a:lnTo>
                  <a:pt x="3668" y="294296"/>
                </a:lnTo>
                <a:lnTo>
                  <a:pt x="2446" y="304148"/>
                </a:lnTo>
                <a:lnTo>
                  <a:pt x="1631" y="313255"/>
                </a:lnTo>
                <a:lnTo>
                  <a:pt x="1088" y="326947"/>
                </a:lnTo>
                <a:lnTo>
                  <a:pt x="216" y="390126"/>
                </a:lnTo>
                <a:lnTo>
                  <a:pt x="0" y="46863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72"/>
          <p:cNvSpPr/>
          <p:nvPr/>
        </p:nvSpPr>
        <p:spPr>
          <a:xfrm>
            <a:off x="6046614" y="4206239"/>
            <a:ext cx="236630" cy="365696"/>
          </a:xfrm>
          <a:custGeom>
            <a:avLst/>
            <a:gdLst/>
            <a:ahLst/>
            <a:cxnLst/>
            <a:rect l="0" t="0" r="0" b="0"/>
            <a:pathLst>
              <a:path w="236630" h="365696">
                <a:moveTo>
                  <a:pt x="68436" y="0"/>
                </a:moveTo>
                <a:lnTo>
                  <a:pt x="56300" y="18204"/>
                </a:lnTo>
                <a:lnTo>
                  <a:pt x="52725" y="24836"/>
                </a:lnTo>
                <a:lnTo>
                  <a:pt x="48753" y="35592"/>
                </a:lnTo>
                <a:lnTo>
                  <a:pt x="46424" y="41508"/>
                </a:lnTo>
                <a:lnTo>
                  <a:pt x="43601" y="47992"/>
                </a:lnTo>
                <a:lnTo>
                  <a:pt x="37078" y="61970"/>
                </a:lnTo>
                <a:lnTo>
                  <a:pt x="29946" y="76649"/>
                </a:lnTo>
                <a:lnTo>
                  <a:pt x="26266" y="82850"/>
                </a:lnTo>
                <a:lnTo>
                  <a:pt x="22543" y="88253"/>
                </a:lnTo>
                <a:lnTo>
                  <a:pt x="18790" y="93126"/>
                </a:lnTo>
                <a:lnTo>
                  <a:pt x="16289" y="98914"/>
                </a:lnTo>
                <a:lnTo>
                  <a:pt x="14621" y="105313"/>
                </a:lnTo>
                <a:lnTo>
                  <a:pt x="13509" y="112119"/>
                </a:lnTo>
                <a:lnTo>
                  <a:pt x="12768" y="119196"/>
                </a:lnTo>
                <a:lnTo>
                  <a:pt x="12274" y="126454"/>
                </a:lnTo>
                <a:lnTo>
                  <a:pt x="11945" y="133833"/>
                </a:lnTo>
                <a:lnTo>
                  <a:pt x="10455" y="145102"/>
                </a:lnTo>
                <a:lnTo>
                  <a:pt x="8192" y="158965"/>
                </a:lnTo>
                <a:lnTo>
                  <a:pt x="5413" y="174557"/>
                </a:lnTo>
                <a:lnTo>
                  <a:pt x="3560" y="190031"/>
                </a:lnTo>
                <a:lnTo>
                  <a:pt x="2326" y="205428"/>
                </a:lnTo>
                <a:lnTo>
                  <a:pt x="587" y="241208"/>
                </a:lnTo>
                <a:lnTo>
                  <a:pt x="180" y="255794"/>
                </a:lnTo>
                <a:lnTo>
                  <a:pt x="0" y="270743"/>
                </a:lnTo>
                <a:lnTo>
                  <a:pt x="1222" y="279555"/>
                </a:lnTo>
                <a:lnTo>
                  <a:pt x="3307" y="289241"/>
                </a:lnTo>
                <a:lnTo>
                  <a:pt x="5966" y="299507"/>
                </a:lnTo>
                <a:lnTo>
                  <a:pt x="9009" y="308891"/>
                </a:lnTo>
                <a:lnTo>
                  <a:pt x="12308" y="317688"/>
                </a:lnTo>
                <a:lnTo>
                  <a:pt x="15777" y="326092"/>
                </a:lnTo>
                <a:lnTo>
                  <a:pt x="19360" y="332965"/>
                </a:lnTo>
                <a:lnTo>
                  <a:pt x="26728" y="343988"/>
                </a:lnTo>
                <a:lnTo>
                  <a:pt x="30470" y="348705"/>
                </a:lnTo>
                <a:lnTo>
                  <a:pt x="34235" y="353120"/>
                </a:lnTo>
                <a:lnTo>
                  <a:pt x="38015" y="357333"/>
                </a:lnTo>
                <a:lnTo>
                  <a:pt x="41805" y="360143"/>
                </a:lnTo>
                <a:lnTo>
                  <a:pt x="45602" y="362015"/>
                </a:lnTo>
                <a:lnTo>
                  <a:pt x="49403" y="363263"/>
                </a:lnTo>
                <a:lnTo>
                  <a:pt x="53207" y="364096"/>
                </a:lnTo>
                <a:lnTo>
                  <a:pt x="57013" y="364651"/>
                </a:lnTo>
                <a:lnTo>
                  <a:pt x="60821" y="365021"/>
                </a:lnTo>
                <a:lnTo>
                  <a:pt x="64629" y="365267"/>
                </a:lnTo>
                <a:lnTo>
                  <a:pt x="68438" y="365432"/>
                </a:lnTo>
                <a:lnTo>
                  <a:pt x="76056" y="365614"/>
                </a:lnTo>
                <a:lnTo>
                  <a:pt x="83676" y="365695"/>
                </a:lnTo>
                <a:lnTo>
                  <a:pt x="87486" y="364447"/>
                </a:lnTo>
                <a:lnTo>
                  <a:pt x="91295" y="362345"/>
                </a:lnTo>
                <a:lnTo>
                  <a:pt x="95105" y="359673"/>
                </a:lnTo>
                <a:lnTo>
                  <a:pt x="98916" y="356622"/>
                </a:lnTo>
                <a:lnTo>
                  <a:pt x="102725" y="353319"/>
                </a:lnTo>
                <a:lnTo>
                  <a:pt x="106535" y="349846"/>
                </a:lnTo>
                <a:lnTo>
                  <a:pt x="111615" y="346261"/>
                </a:lnTo>
                <a:lnTo>
                  <a:pt x="117543" y="342601"/>
                </a:lnTo>
                <a:lnTo>
                  <a:pt x="124033" y="338890"/>
                </a:lnTo>
                <a:lnTo>
                  <a:pt x="130901" y="331337"/>
                </a:lnTo>
                <a:lnTo>
                  <a:pt x="138018" y="321221"/>
                </a:lnTo>
                <a:lnTo>
                  <a:pt x="145305" y="309398"/>
                </a:lnTo>
                <a:lnTo>
                  <a:pt x="152702" y="298975"/>
                </a:lnTo>
                <a:lnTo>
                  <a:pt x="160173" y="289487"/>
                </a:lnTo>
                <a:lnTo>
                  <a:pt x="167694" y="280622"/>
                </a:lnTo>
                <a:lnTo>
                  <a:pt x="173978" y="273441"/>
                </a:lnTo>
                <a:lnTo>
                  <a:pt x="184346" y="262076"/>
                </a:lnTo>
                <a:lnTo>
                  <a:pt x="191429" y="249647"/>
                </a:lnTo>
                <a:lnTo>
                  <a:pt x="199961" y="232472"/>
                </a:lnTo>
                <a:lnTo>
                  <a:pt x="209459" y="212132"/>
                </a:lnTo>
                <a:lnTo>
                  <a:pt x="217062" y="192221"/>
                </a:lnTo>
                <a:lnTo>
                  <a:pt x="223400" y="172597"/>
                </a:lnTo>
                <a:lnTo>
                  <a:pt x="228895" y="153165"/>
                </a:lnTo>
                <a:lnTo>
                  <a:pt x="232558" y="137671"/>
                </a:lnTo>
                <a:lnTo>
                  <a:pt x="235001" y="124800"/>
                </a:lnTo>
                <a:lnTo>
                  <a:pt x="236629" y="113680"/>
                </a:lnTo>
                <a:lnTo>
                  <a:pt x="236445" y="102457"/>
                </a:lnTo>
                <a:lnTo>
                  <a:pt x="235052" y="91165"/>
                </a:lnTo>
                <a:lnTo>
                  <a:pt x="232853" y="79826"/>
                </a:lnTo>
                <a:lnTo>
                  <a:pt x="228847" y="70998"/>
                </a:lnTo>
                <a:lnTo>
                  <a:pt x="223637" y="63842"/>
                </a:lnTo>
                <a:lnTo>
                  <a:pt x="190742" y="30872"/>
                </a:lnTo>
                <a:lnTo>
                  <a:pt x="185534" y="26932"/>
                </a:lnTo>
                <a:lnTo>
                  <a:pt x="179521" y="23035"/>
                </a:lnTo>
                <a:lnTo>
                  <a:pt x="172972" y="19167"/>
                </a:lnTo>
                <a:lnTo>
                  <a:pt x="166067" y="16588"/>
                </a:lnTo>
                <a:lnTo>
                  <a:pt x="158923" y="14869"/>
                </a:lnTo>
                <a:lnTo>
                  <a:pt x="151620" y="13722"/>
                </a:lnTo>
                <a:lnTo>
                  <a:pt x="145482" y="12958"/>
                </a:lnTo>
                <a:lnTo>
                  <a:pt x="140120" y="12449"/>
                </a:lnTo>
                <a:lnTo>
                  <a:pt x="135275" y="12110"/>
                </a:lnTo>
                <a:lnTo>
                  <a:pt x="129505" y="11883"/>
                </a:lnTo>
                <a:lnTo>
                  <a:pt x="116321" y="11632"/>
                </a:lnTo>
                <a:lnTo>
                  <a:pt x="110519" y="10295"/>
                </a:lnTo>
                <a:lnTo>
                  <a:pt x="105381" y="8133"/>
                </a:lnTo>
                <a:lnTo>
                  <a:pt x="100686" y="5422"/>
                </a:lnTo>
                <a:lnTo>
                  <a:pt x="95016" y="3615"/>
                </a:lnTo>
                <a:lnTo>
                  <a:pt x="88696" y="2410"/>
                </a:lnTo>
                <a:lnTo>
                  <a:pt x="81942" y="1607"/>
                </a:lnTo>
                <a:lnTo>
                  <a:pt x="74900" y="1072"/>
                </a:lnTo>
                <a:lnTo>
                  <a:pt x="67665" y="715"/>
                </a:lnTo>
                <a:lnTo>
                  <a:pt x="45575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73"/>
          <p:cNvSpPr/>
          <p:nvPr/>
        </p:nvSpPr>
        <p:spPr>
          <a:xfrm>
            <a:off x="6446520" y="4331970"/>
            <a:ext cx="228600" cy="57150"/>
          </a:xfrm>
          <a:custGeom>
            <a:avLst/>
            <a:gdLst/>
            <a:ahLst/>
            <a:cxnLst/>
            <a:rect l="0" t="0" r="0" b="0"/>
            <a:pathLst>
              <a:path w="228600" h="57150">
                <a:moveTo>
                  <a:pt x="0" y="57149"/>
                </a:moveTo>
                <a:lnTo>
                  <a:pt x="6067" y="51082"/>
                </a:lnTo>
                <a:lnTo>
                  <a:pt x="10395" y="49294"/>
                </a:lnTo>
                <a:lnTo>
                  <a:pt x="15820" y="48102"/>
                </a:lnTo>
                <a:lnTo>
                  <a:pt x="21976" y="47308"/>
                </a:lnTo>
                <a:lnTo>
                  <a:pt x="27351" y="46779"/>
                </a:lnTo>
                <a:lnTo>
                  <a:pt x="32203" y="46425"/>
                </a:lnTo>
                <a:lnTo>
                  <a:pt x="36709" y="46190"/>
                </a:lnTo>
                <a:lnTo>
                  <a:pt x="42252" y="44763"/>
                </a:lnTo>
                <a:lnTo>
                  <a:pt x="48488" y="42542"/>
                </a:lnTo>
                <a:lnTo>
                  <a:pt x="55186" y="39791"/>
                </a:lnTo>
                <a:lnTo>
                  <a:pt x="62190" y="37957"/>
                </a:lnTo>
                <a:lnTo>
                  <a:pt x="69400" y="36735"/>
                </a:lnTo>
                <a:lnTo>
                  <a:pt x="76746" y="35919"/>
                </a:lnTo>
                <a:lnTo>
                  <a:pt x="87994" y="34106"/>
                </a:lnTo>
                <a:lnTo>
                  <a:pt x="129083" y="26756"/>
                </a:lnTo>
                <a:lnTo>
                  <a:pt x="138125" y="25457"/>
                </a:lnTo>
                <a:lnTo>
                  <a:pt x="145423" y="24591"/>
                </a:lnTo>
                <a:lnTo>
                  <a:pt x="152829" y="22744"/>
                </a:lnTo>
                <a:lnTo>
                  <a:pt x="160306" y="20243"/>
                </a:lnTo>
                <a:lnTo>
                  <a:pt x="167830" y="17305"/>
                </a:lnTo>
                <a:lnTo>
                  <a:pt x="175387" y="15346"/>
                </a:lnTo>
                <a:lnTo>
                  <a:pt x="182965" y="14041"/>
                </a:lnTo>
                <a:lnTo>
                  <a:pt x="190557" y="13170"/>
                </a:lnTo>
                <a:lnTo>
                  <a:pt x="196887" y="12590"/>
                </a:lnTo>
                <a:lnTo>
                  <a:pt x="202378" y="12203"/>
                </a:lnTo>
                <a:lnTo>
                  <a:pt x="214248" y="11583"/>
                </a:lnTo>
                <a:lnTo>
                  <a:pt x="216492" y="10262"/>
                </a:lnTo>
                <a:lnTo>
                  <a:pt x="219257" y="8111"/>
                </a:lnTo>
                <a:lnTo>
                  <a:pt x="228599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74"/>
          <p:cNvSpPr/>
          <p:nvPr/>
        </p:nvSpPr>
        <p:spPr>
          <a:xfrm>
            <a:off x="6459538" y="4251959"/>
            <a:ext cx="101282" cy="342901"/>
          </a:xfrm>
          <a:custGeom>
            <a:avLst/>
            <a:gdLst/>
            <a:ahLst/>
            <a:cxnLst/>
            <a:rect l="0" t="0" r="0" b="0"/>
            <a:pathLst>
              <a:path w="101282" h="342901">
                <a:moveTo>
                  <a:pt x="9841" y="0"/>
                </a:moveTo>
                <a:lnTo>
                  <a:pt x="3774" y="12136"/>
                </a:lnTo>
                <a:lnTo>
                  <a:pt x="795" y="21481"/>
                </a:lnTo>
                <a:lnTo>
                  <a:pt x="0" y="25751"/>
                </a:lnTo>
                <a:lnTo>
                  <a:pt x="741" y="29867"/>
                </a:lnTo>
                <a:lnTo>
                  <a:pt x="2504" y="33882"/>
                </a:lnTo>
                <a:lnTo>
                  <a:pt x="4950" y="37828"/>
                </a:lnTo>
                <a:lnTo>
                  <a:pt x="6581" y="44269"/>
                </a:lnTo>
                <a:lnTo>
                  <a:pt x="7668" y="52373"/>
                </a:lnTo>
                <a:lnTo>
                  <a:pt x="8392" y="61585"/>
                </a:lnTo>
                <a:lnTo>
                  <a:pt x="11415" y="71537"/>
                </a:lnTo>
                <a:lnTo>
                  <a:pt x="15971" y="81981"/>
                </a:lnTo>
                <a:lnTo>
                  <a:pt x="21548" y="92754"/>
                </a:lnTo>
                <a:lnTo>
                  <a:pt x="25265" y="102477"/>
                </a:lnTo>
                <a:lnTo>
                  <a:pt x="27744" y="111498"/>
                </a:lnTo>
                <a:lnTo>
                  <a:pt x="29397" y="120052"/>
                </a:lnTo>
                <a:lnTo>
                  <a:pt x="31768" y="128295"/>
                </a:lnTo>
                <a:lnTo>
                  <a:pt x="34619" y="136330"/>
                </a:lnTo>
                <a:lnTo>
                  <a:pt x="37790" y="144227"/>
                </a:lnTo>
                <a:lnTo>
                  <a:pt x="42444" y="154572"/>
                </a:lnTo>
                <a:lnTo>
                  <a:pt x="54388" y="179612"/>
                </a:lnTo>
                <a:lnTo>
                  <a:pt x="59860" y="194671"/>
                </a:lnTo>
                <a:lnTo>
                  <a:pt x="64776" y="211061"/>
                </a:lnTo>
                <a:lnTo>
                  <a:pt x="69325" y="228337"/>
                </a:lnTo>
                <a:lnTo>
                  <a:pt x="77766" y="257694"/>
                </a:lnTo>
                <a:lnTo>
                  <a:pt x="81794" y="270856"/>
                </a:lnTo>
                <a:lnTo>
                  <a:pt x="85750" y="282171"/>
                </a:lnTo>
                <a:lnTo>
                  <a:pt x="89657" y="292254"/>
                </a:lnTo>
                <a:lnTo>
                  <a:pt x="101281" y="34290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75"/>
          <p:cNvSpPr/>
          <p:nvPr/>
        </p:nvSpPr>
        <p:spPr>
          <a:xfrm>
            <a:off x="6732943" y="4207828"/>
            <a:ext cx="214161" cy="352549"/>
          </a:xfrm>
          <a:custGeom>
            <a:avLst/>
            <a:gdLst/>
            <a:ahLst/>
            <a:cxnLst/>
            <a:rect l="0" t="0" r="0" b="0"/>
            <a:pathLst>
              <a:path w="214161" h="352549">
                <a:moveTo>
                  <a:pt x="102197" y="9842"/>
                </a:moveTo>
                <a:lnTo>
                  <a:pt x="102197" y="3774"/>
                </a:lnTo>
                <a:lnTo>
                  <a:pt x="100927" y="1986"/>
                </a:lnTo>
                <a:lnTo>
                  <a:pt x="98810" y="794"/>
                </a:lnTo>
                <a:lnTo>
                  <a:pt x="96129" y="0"/>
                </a:lnTo>
                <a:lnTo>
                  <a:pt x="91802" y="2011"/>
                </a:lnTo>
                <a:lnTo>
                  <a:pt x="86376" y="5891"/>
                </a:lnTo>
                <a:lnTo>
                  <a:pt x="80220" y="11018"/>
                </a:lnTo>
                <a:lnTo>
                  <a:pt x="73575" y="14435"/>
                </a:lnTo>
                <a:lnTo>
                  <a:pt x="66606" y="16714"/>
                </a:lnTo>
                <a:lnTo>
                  <a:pt x="59419" y="18233"/>
                </a:lnTo>
                <a:lnTo>
                  <a:pt x="53359" y="20516"/>
                </a:lnTo>
                <a:lnTo>
                  <a:pt x="48048" y="23308"/>
                </a:lnTo>
                <a:lnTo>
                  <a:pt x="43237" y="26439"/>
                </a:lnTo>
                <a:lnTo>
                  <a:pt x="38761" y="29797"/>
                </a:lnTo>
                <a:lnTo>
                  <a:pt x="34506" y="33305"/>
                </a:lnTo>
                <a:lnTo>
                  <a:pt x="30399" y="36914"/>
                </a:lnTo>
                <a:lnTo>
                  <a:pt x="26392" y="41859"/>
                </a:lnTo>
                <a:lnTo>
                  <a:pt x="22450" y="47697"/>
                </a:lnTo>
                <a:lnTo>
                  <a:pt x="18552" y="54128"/>
                </a:lnTo>
                <a:lnTo>
                  <a:pt x="14683" y="60956"/>
                </a:lnTo>
                <a:lnTo>
                  <a:pt x="6999" y="75315"/>
                </a:lnTo>
                <a:lnTo>
                  <a:pt x="4441" y="81431"/>
                </a:lnTo>
                <a:lnTo>
                  <a:pt x="1600" y="91612"/>
                </a:lnTo>
                <a:lnTo>
                  <a:pt x="842" y="97375"/>
                </a:lnTo>
                <a:lnTo>
                  <a:pt x="337" y="103757"/>
                </a:lnTo>
                <a:lnTo>
                  <a:pt x="0" y="110552"/>
                </a:lnTo>
                <a:lnTo>
                  <a:pt x="1045" y="118892"/>
                </a:lnTo>
                <a:lnTo>
                  <a:pt x="3013" y="128262"/>
                </a:lnTo>
                <a:lnTo>
                  <a:pt x="5594" y="138318"/>
                </a:lnTo>
                <a:lnTo>
                  <a:pt x="7315" y="146293"/>
                </a:lnTo>
                <a:lnTo>
                  <a:pt x="8462" y="152879"/>
                </a:lnTo>
                <a:lnTo>
                  <a:pt x="9226" y="158540"/>
                </a:lnTo>
                <a:lnTo>
                  <a:pt x="11007" y="163584"/>
                </a:lnTo>
                <a:lnTo>
                  <a:pt x="16371" y="172575"/>
                </a:lnTo>
                <a:lnTo>
                  <a:pt x="20850" y="175480"/>
                </a:lnTo>
                <a:lnTo>
                  <a:pt x="26375" y="177417"/>
                </a:lnTo>
                <a:lnTo>
                  <a:pt x="32599" y="178709"/>
                </a:lnTo>
                <a:lnTo>
                  <a:pt x="40558" y="182110"/>
                </a:lnTo>
                <a:lnTo>
                  <a:pt x="49674" y="186917"/>
                </a:lnTo>
                <a:lnTo>
                  <a:pt x="59562" y="192662"/>
                </a:lnTo>
                <a:lnTo>
                  <a:pt x="71233" y="197762"/>
                </a:lnTo>
                <a:lnTo>
                  <a:pt x="84095" y="202432"/>
                </a:lnTo>
                <a:lnTo>
                  <a:pt x="97748" y="206815"/>
                </a:lnTo>
                <a:lnTo>
                  <a:pt x="110661" y="212277"/>
                </a:lnTo>
                <a:lnTo>
                  <a:pt x="123080" y="218458"/>
                </a:lnTo>
                <a:lnTo>
                  <a:pt x="145768" y="230830"/>
                </a:lnTo>
                <a:lnTo>
                  <a:pt x="164318" y="240562"/>
                </a:lnTo>
                <a:lnTo>
                  <a:pt x="171551" y="244935"/>
                </a:lnTo>
                <a:lnTo>
                  <a:pt x="177642" y="249121"/>
                </a:lnTo>
                <a:lnTo>
                  <a:pt x="182975" y="253181"/>
                </a:lnTo>
                <a:lnTo>
                  <a:pt x="187798" y="255888"/>
                </a:lnTo>
                <a:lnTo>
                  <a:pt x="192284" y="257692"/>
                </a:lnTo>
                <a:lnTo>
                  <a:pt x="196546" y="258895"/>
                </a:lnTo>
                <a:lnTo>
                  <a:pt x="200656" y="262237"/>
                </a:lnTo>
                <a:lnTo>
                  <a:pt x="204666" y="267006"/>
                </a:lnTo>
                <a:lnTo>
                  <a:pt x="211238" y="277807"/>
                </a:lnTo>
                <a:lnTo>
                  <a:pt x="214160" y="286840"/>
                </a:lnTo>
                <a:lnTo>
                  <a:pt x="213668" y="293567"/>
                </a:lnTo>
                <a:lnTo>
                  <a:pt x="212071" y="301862"/>
                </a:lnTo>
                <a:lnTo>
                  <a:pt x="209737" y="311202"/>
                </a:lnTo>
                <a:lnTo>
                  <a:pt x="206910" y="317428"/>
                </a:lnTo>
                <a:lnTo>
                  <a:pt x="203756" y="321580"/>
                </a:lnTo>
                <a:lnTo>
                  <a:pt x="200383" y="324347"/>
                </a:lnTo>
                <a:lnTo>
                  <a:pt x="195594" y="327462"/>
                </a:lnTo>
                <a:lnTo>
                  <a:pt x="189862" y="330808"/>
                </a:lnTo>
                <a:lnTo>
                  <a:pt x="183500" y="334309"/>
                </a:lnTo>
                <a:lnTo>
                  <a:pt x="177989" y="337913"/>
                </a:lnTo>
                <a:lnTo>
                  <a:pt x="173044" y="341586"/>
                </a:lnTo>
                <a:lnTo>
                  <a:pt x="168479" y="345304"/>
                </a:lnTo>
                <a:lnTo>
                  <a:pt x="162895" y="347784"/>
                </a:lnTo>
                <a:lnTo>
                  <a:pt x="156632" y="349436"/>
                </a:lnTo>
                <a:lnTo>
                  <a:pt x="149917" y="350538"/>
                </a:lnTo>
                <a:lnTo>
                  <a:pt x="144170" y="351273"/>
                </a:lnTo>
                <a:lnTo>
                  <a:pt x="139069" y="351762"/>
                </a:lnTo>
                <a:lnTo>
                  <a:pt x="134399" y="352089"/>
                </a:lnTo>
                <a:lnTo>
                  <a:pt x="130014" y="352306"/>
                </a:lnTo>
                <a:lnTo>
                  <a:pt x="121757" y="352548"/>
                </a:lnTo>
                <a:lnTo>
                  <a:pt x="117776" y="351342"/>
                </a:lnTo>
                <a:lnTo>
                  <a:pt x="113853" y="349269"/>
                </a:lnTo>
                <a:lnTo>
                  <a:pt x="109968" y="346616"/>
                </a:lnTo>
                <a:lnTo>
                  <a:pt x="106107" y="343578"/>
                </a:lnTo>
                <a:lnTo>
                  <a:pt x="102264" y="340282"/>
                </a:lnTo>
                <a:lnTo>
                  <a:pt x="98431" y="336815"/>
                </a:lnTo>
                <a:lnTo>
                  <a:pt x="94606" y="334504"/>
                </a:lnTo>
                <a:lnTo>
                  <a:pt x="90786" y="332963"/>
                </a:lnTo>
                <a:lnTo>
                  <a:pt x="86970" y="331936"/>
                </a:lnTo>
                <a:lnTo>
                  <a:pt x="84425" y="329981"/>
                </a:lnTo>
                <a:lnTo>
                  <a:pt x="82729" y="327408"/>
                </a:lnTo>
                <a:lnTo>
                  <a:pt x="81598" y="324422"/>
                </a:lnTo>
                <a:lnTo>
                  <a:pt x="78304" y="319892"/>
                </a:lnTo>
                <a:lnTo>
                  <a:pt x="73568" y="314332"/>
                </a:lnTo>
                <a:lnTo>
                  <a:pt x="67871" y="308085"/>
                </a:lnTo>
                <a:lnTo>
                  <a:pt x="61540" y="297757"/>
                </a:lnTo>
                <a:lnTo>
                  <a:pt x="59853" y="293225"/>
                </a:lnTo>
                <a:lnTo>
                  <a:pt x="58728" y="287664"/>
                </a:lnTo>
                <a:lnTo>
                  <a:pt x="57977" y="281416"/>
                </a:lnTo>
                <a:lnTo>
                  <a:pt x="57477" y="274711"/>
                </a:lnTo>
                <a:lnTo>
                  <a:pt x="56922" y="263875"/>
                </a:lnTo>
                <a:lnTo>
                  <a:pt x="56773" y="259207"/>
                </a:lnTo>
                <a:lnTo>
                  <a:pt x="57944" y="252285"/>
                </a:lnTo>
                <a:lnTo>
                  <a:pt x="59995" y="243861"/>
                </a:lnTo>
                <a:lnTo>
                  <a:pt x="62632" y="234434"/>
                </a:lnTo>
                <a:lnTo>
                  <a:pt x="64390" y="226880"/>
                </a:lnTo>
                <a:lnTo>
                  <a:pt x="65562" y="220574"/>
                </a:lnTo>
                <a:lnTo>
                  <a:pt x="66344" y="215100"/>
                </a:lnTo>
                <a:lnTo>
                  <a:pt x="68134" y="208910"/>
                </a:lnTo>
                <a:lnTo>
                  <a:pt x="70599" y="202244"/>
                </a:lnTo>
                <a:lnTo>
                  <a:pt x="73512" y="195260"/>
                </a:lnTo>
                <a:lnTo>
                  <a:pt x="76723" y="188064"/>
                </a:lnTo>
                <a:lnTo>
                  <a:pt x="83678" y="173294"/>
                </a:lnTo>
                <a:lnTo>
                  <a:pt x="94734" y="150700"/>
                </a:lnTo>
                <a:lnTo>
                  <a:pt x="97222" y="140577"/>
                </a:lnTo>
                <a:lnTo>
                  <a:pt x="98880" y="128749"/>
                </a:lnTo>
                <a:lnTo>
                  <a:pt x="101542" y="97535"/>
                </a:lnTo>
                <a:lnTo>
                  <a:pt x="101905" y="89880"/>
                </a:lnTo>
                <a:lnTo>
                  <a:pt x="102110" y="78430"/>
                </a:lnTo>
                <a:lnTo>
                  <a:pt x="102139" y="74617"/>
                </a:lnTo>
                <a:lnTo>
                  <a:pt x="100888" y="72075"/>
                </a:lnTo>
                <a:lnTo>
                  <a:pt x="98784" y="70381"/>
                </a:lnTo>
                <a:lnTo>
                  <a:pt x="90766" y="6699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76"/>
          <p:cNvSpPr/>
          <p:nvPr/>
        </p:nvSpPr>
        <p:spPr>
          <a:xfrm>
            <a:off x="6012179" y="4618351"/>
            <a:ext cx="1154431" cy="125100"/>
          </a:xfrm>
          <a:custGeom>
            <a:avLst/>
            <a:gdLst/>
            <a:ahLst/>
            <a:cxnLst/>
            <a:rect l="0" t="0" r="0" b="0"/>
            <a:pathLst>
              <a:path w="1154431" h="125100">
                <a:moveTo>
                  <a:pt x="0" y="125099"/>
                </a:moveTo>
                <a:lnTo>
                  <a:pt x="18204" y="119031"/>
                </a:lnTo>
                <a:lnTo>
                  <a:pt x="36266" y="115973"/>
                </a:lnTo>
                <a:lnTo>
                  <a:pt x="61008" y="112665"/>
                </a:lnTo>
                <a:lnTo>
                  <a:pt x="90202" y="109189"/>
                </a:lnTo>
                <a:lnTo>
                  <a:pt x="112205" y="105602"/>
                </a:lnTo>
                <a:lnTo>
                  <a:pt x="129413" y="101941"/>
                </a:lnTo>
                <a:lnTo>
                  <a:pt x="182702" y="87334"/>
                </a:lnTo>
                <a:lnTo>
                  <a:pt x="244634" y="70306"/>
                </a:lnTo>
                <a:lnTo>
                  <a:pt x="262150" y="65709"/>
                </a:lnTo>
                <a:lnTo>
                  <a:pt x="341411" y="47106"/>
                </a:lnTo>
                <a:lnTo>
                  <a:pt x="413014" y="31575"/>
                </a:lnTo>
                <a:lnTo>
                  <a:pt x="434093" y="28459"/>
                </a:lnTo>
                <a:lnTo>
                  <a:pt x="454496" y="26382"/>
                </a:lnTo>
                <a:lnTo>
                  <a:pt x="474447" y="24998"/>
                </a:lnTo>
                <a:lnTo>
                  <a:pt x="563205" y="16981"/>
                </a:lnTo>
                <a:lnTo>
                  <a:pt x="663870" y="6563"/>
                </a:lnTo>
                <a:lnTo>
                  <a:pt x="692770" y="4164"/>
                </a:lnTo>
                <a:lnTo>
                  <a:pt x="718387" y="2566"/>
                </a:lnTo>
                <a:lnTo>
                  <a:pt x="741814" y="1500"/>
                </a:lnTo>
                <a:lnTo>
                  <a:pt x="871872" y="0"/>
                </a:lnTo>
                <a:lnTo>
                  <a:pt x="910178" y="1060"/>
                </a:lnTo>
                <a:lnTo>
                  <a:pt x="940795" y="3036"/>
                </a:lnTo>
                <a:lnTo>
                  <a:pt x="966288" y="5623"/>
                </a:lnTo>
                <a:lnTo>
                  <a:pt x="994712" y="7348"/>
                </a:lnTo>
                <a:lnTo>
                  <a:pt x="1056774" y="9265"/>
                </a:lnTo>
                <a:lnTo>
                  <a:pt x="1113501" y="10344"/>
                </a:lnTo>
                <a:lnTo>
                  <a:pt x="1133276" y="13983"/>
                </a:lnTo>
                <a:lnTo>
                  <a:pt x="1154430" y="2222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77"/>
          <p:cNvSpPr/>
          <p:nvPr/>
        </p:nvSpPr>
        <p:spPr>
          <a:xfrm>
            <a:off x="6382949" y="4800600"/>
            <a:ext cx="315032" cy="262890"/>
          </a:xfrm>
          <a:custGeom>
            <a:avLst/>
            <a:gdLst/>
            <a:ahLst/>
            <a:cxnLst/>
            <a:rect l="0" t="0" r="0" b="0"/>
            <a:pathLst>
              <a:path w="315032" h="262890">
                <a:moveTo>
                  <a:pt x="86430" y="0"/>
                </a:moveTo>
                <a:lnTo>
                  <a:pt x="132678" y="0"/>
                </a:lnTo>
                <a:lnTo>
                  <a:pt x="146472" y="1270"/>
                </a:lnTo>
                <a:lnTo>
                  <a:pt x="158209" y="3386"/>
                </a:lnTo>
                <a:lnTo>
                  <a:pt x="168572" y="6067"/>
                </a:lnTo>
                <a:lnTo>
                  <a:pt x="176752" y="7855"/>
                </a:lnTo>
                <a:lnTo>
                  <a:pt x="183474" y="9046"/>
                </a:lnTo>
                <a:lnTo>
                  <a:pt x="189227" y="9840"/>
                </a:lnTo>
                <a:lnTo>
                  <a:pt x="195602" y="11640"/>
                </a:lnTo>
                <a:lnTo>
                  <a:pt x="202391" y="14110"/>
                </a:lnTo>
                <a:lnTo>
                  <a:pt x="209458" y="17026"/>
                </a:lnTo>
                <a:lnTo>
                  <a:pt x="216708" y="20241"/>
                </a:lnTo>
                <a:lnTo>
                  <a:pt x="231538" y="27199"/>
                </a:lnTo>
                <a:lnTo>
                  <a:pt x="239049" y="32102"/>
                </a:lnTo>
                <a:lnTo>
                  <a:pt x="246596" y="37912"/>
                </a:lnTo>
                <a:lnTo>
                  <a:pt x="254168" y="44324"/>
                </a:lnTo>
                <a:lnTo>
                  <a:pt x="260485" y="49869"/>
                </a:lnTo>
                <a:lnTo>
                  <a:pt x="270892" y="59417"/>
                </a:lnTo>
                <a:lnTo>
                  <a:pt x="274174" y="63741"/>
                </a:lnTo>
                <a:lnTo>
                  <a:pt x="277822" y="71933"/>
                </a:lnTo>
                <a:lnTo>
                  <a:pt x="279444" y="79806"/>
                </a:lnTo>
                <a:lnTo>
                  <a:pt x="279876" y="83684"/>
                </a:lnTo>
                <a:lnTo>
                  <a:pt x="280164" y="88809"/>
                </a:lnTo>
                <a:lnTo>
                  <a:pt x="280484" y="101277"/>
                </a:lnTo>
                <a:lnTo>
                  <a:pt x="280665" y="116509"/>
                </a:lnTo>
                <a:lnTo>
                  <a:pt x="279420" y="122122"/>
                </a:lnTo>
                <a:lnTo>
                  <a:pt x="277320" y="128405"/>
                </a:lnTo>
                <a:lnTo>
                  <a:pt x="274651" y="135133"/>
                </a:lnTo>
                <a:lnTo>
                  <a:pt x="271601" y="140888"/>
                </a:lnTo>
                <a:lnTo>
                  <a:pt x="268297" y="145996"/>
                </a:lnTo>
                <a:lnTo>
                  <a:pt x="264825" y="150670"/>
                </a:lnTo>
                <a:lnTo>
                  <a:pt x="259970" y="156326"/>
                </a:lnTo>
                <a:lnTo>
                  <a:pt x="254193" y="162638"/>
                </a:lnTo>
                <a:lnTo>
                  <a:pt x="247802" y="169385"/>
                </a:lnTo>
                <a:lnTo>
                  <a:pt x="241002" y="175153"/>
                </a:lnTo>
                <a:lnTo>
                  <a:pt x="233928" y="180268"/>
                </a:lnTo>
                <a:lnTo>
                  <a:pt x="226673" y="184949"/>
                </a:lnTo>
                <a:lnTo>
                  <a:pt x="216755" y="191879"/>
                </a:lnTo>
                <a:lnTo>
                  <a:pt x="192189" y="209739"/>
                </a:lnTo>
                <a:lnTo>
                  <a:pt x="181066" y="217296"/>
                </a:lnTo>
                <a:lnTo>
                  <a:pt x="171111" y="223604"/>
                </a:lnTo>
                <a:lnTo>
                  <a:pt x="161935" y="229079"/>
                </a:lnTo>
                <a:lnTo>
                  <a:pt x="153276" y="233999"/>
                </a:lnTo>
                <a:lnTo>
                  <a:pt x="136884" y="242853"/>
                </a:lnTo>
                <a:lnTo>
                  <a:pt x="128956" y="245722"/>
                </a:lnTo>
                <a:lnTo>
                  <a:pt x="121131" y="247634"/>
                </a:lnTo>
                <a:lnTo>
                  <a:pt x="113374" y="248909"/>
                </a:lnTo>
                <a:lnTo>
                  <a:pt x="106932" y="249759"/>
                </a:lnTo>
                <a:lnTo>
                  <a:pt x="101369" y="250326"/>
                </a:lnTo>
                <a:lnTo>
                  <a:pt x="96389" y="250704"/>
                </a:lnTo>
                <a:lnTo>
                  <a:pt x="89259" y="250955"/>
                </a:lnTo>
                <a:lnTo>
                  <a:pt x="71178" y="251235"/>
                </a:lnTo>
                <a:lnTo>
                  <a:pt x="63562" y="250040"/>
                </a:lnTo>
                <a:lnTo>
                  <a:pt x="57215" y="247973"/>
                </a:lnTo>
                <a:lnTo>
                  <a:pt x="51714" y="245326"/>
                </a:lnTo>
                <a:lnTo>
                  <a:pt x="45506" y="243560"/>
                </a:lnTo>
                <a:lnTo>
                  <a:pt x="38828" y="242383"/>
                </a:lnTo>
                <a:lnTo>
                  <a:pt x="31835" y="241599"/>
                </a:lnTo>
                <a:lnTo>
                  <a:pt x="25903" y="239806"/>
                </a:lnTo>
                <a:lnTo>
                  <a:pt x="20679" y="237340"/>
                </a:lnTo>
                <a:lnTo>
                  <a:pt x="15926" y="234427"/>
                </a:lnTo>
                <a:lnTo>
                  <a:pt x="12758" y="231214"/>
                </a:lnTo>
                <a:lnTo>
                  <a:pt x="10645" y="227803"/>
                </a:lnTo>
                <a:lnTo>
                  <a:pt x="8298" y="220625"/>
                </a:lnTo>
                <a:lnTo>
                  <a:pt x="7255" y="213202"/>
                </a:lnTo>
                <a:lnTo>
                  <a:pt x="5707" y="208174"/>
                </a:lnTo>
                <a:lnTo>
                  <a:pt x="3404" y="202283"/>
                </a:lnTo>
                <a:lnTo>
                  <a:pt x="600" y="195815"/>
                </a:lnTo>
                <a:lnTo>
                  <a:pt x="0" y="190233"/>
                </a:lnTo>
                <a:lnTo>
                  <a:pt x="870" y="185242"/>
                </a:lnTo>
                <a:lnTo>
                  <a:pt x="5325" y="174174"/>
                </a:lnTo>
                <a:lnTo>
                  <a:pt x="12707" y="169274"/>
                </a:lnTo>
                <a:lnTo>
                  <a:pt x="18231" y="166189"/>
                </a:lnTo>
                <a:lnTo>
                  <a:pt x="27756" y="162761"/>
                </a:lnTo>
                <a:lnTo>
                  <a:pt x="68491" y="154494"/>
                </a:lnTo>
                <a:lnTo>
                  <a:pt x="87171" y="153796"/>
                </a:lnTo>
                <a:lnTo>
                  <a:pt x="108514" y="154600"/>
                </a:lnTo>
                <a:lnTo>
                  <a:pt x="131633" y="156407"/>
                </a:lnTo>
                <a:lnTo>
                  <a:pt x="152126" y="158881"/>
                </a:lnTo>
                <a:lnTo>
                  <a:pt x="170867" y="161800"/>
                </a:lnTo>
                <a:lnTo>
                  <a:pt x="188442" y="165017"/>
                </a:lnTo>
                <a:lnTo>
                  <a:pt x="202698" y="168431"/>
                </a:lnTo>
                <a:lnTo>
                  <a:pt x="214742" y="171977"/>
                </a:lnTo>
                <a:lnTo>
                  <a:pt x="225311" y="175611"/>
                </a:lnTo>
                <a:lnTo>
                  <a:pt x="233628" y="179304"/>
                </a:lnTo>
                <a:lnTo>
                  <a:pt x="240442" y="183036"/>
                </a:lnTo>
                <a:lnTo>
                  <a:pt x="246255" y="186794"/>
                </a:lnTo>
                <a:lnTo>
                  <a:pt x="251400" y="190569"/>
                </a:lnTo>
                <a:lnTo>
                  <a:pt x="260504" y="198150"/>
                </a:lnTo>
                <a:lnTo>
                  <a:pt x="265980" y="203220"/>
                </a:lnTo>
                <a:lnTo>
                  <a:pt x="278837" y="215626"/>
                </a:lnTo>
                <a:lnTo>
                  <a:pt x="284551" y="219951"/>
                </a:lnTo>
                <a:lnTo>
                  <a:pt x="294288" y="224756"/>
                </a:lnTo>
                <a:lnTo>
                  <a:pt x="297392" y="227307"/>
                </a:lnTo>
                <a:lnTo>
                  <a:pt x="299461" y="230278"/>
                </a:lnTo>
                <a:lnTo>
                  <a:pt x="300841" y="233528"/>
                </a:lnTo>
                <a:lnTo>
                  <a:pt x="305761" y="240527"/>
                </a:lnTo>
                <a:lnTo>
                  <a:pt x="308851" y="244171"/>
                </a:lnTo>
                <a:lnTo>
                  <a:pt x="310911" y="247870"/>
                </a:lnTo>
                <a:lnTo>
                  <a:pt x="312284" y="251607"/>
                </a:lnTo>
                <a:lnTo>
                  <a:pt x="315031" y="26288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78"/>
          <p:cNvSpPr/>
          <p:nvPr/>
        </p:nvSpPr>
        <p:spPr>
          <a:xfrm>
            <a:off x="7308615" y="4503419"/>
            <a:ext cx="155176" cy="45721"/>
          </a:xfrm>
          <a:custGeom>
            <a:avLst/>
            <a:gdLst/>
            <a:ahLst/>
            <a:cxnLst/>
            <a:rect l="0" t="0" r="0" b="0"/>
            <a:pathLst>
              <a:path w="155176" h="45721">
                <a:moveTo>
                  <a:pt x="6585" y="45720"/>
                </a:moveTo>
                <a:lnTo>
                  <a:pt x="517" y="45720"/>
                </a:lnTo>
                <a:lnTo>
                  <a:pt x="0" y="44450"/>
                </a:lnTo>
                <a:lnTo>
                  <a:pt x="924" y="42334"/>
                </a:lnTo>
                <a:lnTo>
                  <a:pt x="2811" y="39653"/>
                </a:lnTo>
                <a:lnTo>
                  <a:pt x="5339" y="37865"/>
                </a:lnTo>
                <a:lnTo>
                  <a:pt x="8294" y="36674"/>
                </a:lnTo>
                <a:lnTo>
                  <a:pt x="40366" y="28693"/>
                </a:lnTo>
                <a:lnTo>
                  <a:pt x="50695" y="25479"/>
                </a:lnTo>
                <a:lnTo>
                  <a:pt x="60122" y="22066"/>
                </a:lnTo>
                <a:lnTo>
                  <a:pt x="68946" y="18521"/>
                </a:lnTo>
                <a:lnTo>
                  <a:pt x="82449" y="14888"/>
                </a:lnTo>
                <a:lnTo>
                  <a:pt x="99071" y="11195"/>
                </a:lnTo>
                <a:lnTo>
                  <a:pt x="155175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79"/>
          <p:cNvSpPr/>
          <p:nvPr/>
        </p:nvSpPr>
        <p:spPr>
          <a:xfrm>
            <a:off x="7258050" y="4537709"/>
            <a:ext cx="308610" cy="102871"/>
          </a:xfrm>
          <a:custGeom>
            <a:avLst/>
            <a:gdLst/>
            <a:ahLst/>
            <a:cxnLst/>
            <a:rect l="0" t="0" r="0" b="0"/>
            <a:pathLst>
              <a:path w="308610" h="102871">
                <a:moveTo>
                  <a:pt x="0" y="102870"/>
                </a:moveTo>
                <a:lnTo>
                  <a:pt x="12135" y="90735"/>
                </a:lnTo>
                <a:lnTo>
                  <a:pt x="18250" y="87160"/>
                </a:lnTo>
                <a:lnTo>
                  <a:pt x="24866" y="84777"/>
                </a:lnTo>
                <a:lnTo>
                  <a:pt x="46611" y="79589"/>
                </a:lnTo>
                <a:lnTo>
                  <a:pt x="90143" y="68817"/>
                </a:lnTo>
                <a:lnTo>
                  <a:pt x="108355" y="62388"/>
                </a:lnTo>
                <a:lnTo>
                  <a:pt x="123037" y="55562"/>
                </a:lnTo>
                <a:lnTo>
                  <a:pt x="135364" y="48471"/>
                </a:lnTo>
                <a:lnTo>
                  <a:pt x="146122" y="43744"/>
                </a:lnTo>
                <a:lnTo>
                  <a:pt x="155835" y="40593"/>
                </a:lnTo>
                <a:lnTo>
                  <a:pt x="164850" y="38492"/>
                </a:lnTo>
                <a:lnTo>
                  <a:pt x="174669" y="35822"/>
                </a:lnTo>
                <a:lnTo>
                  <a:pt x="195741" y="29468"/>
                </a:lnTo>
                <a:lnTo>
                  <a:pt x="229024" y="18751"/>
                </a:lnTo>
                <a:lnTo>
                  <a:pt x="239042" y="15041"/>
                </a:lnTo>
                <a:lnTo>
                  <a:pt x="248261" y="11297"/>
                </a:lnTo>
                <a:lnTo>
                  <a:pt x="256947" y="7532"/>
                </a:lnTo>
                <a:lnTo>
                  <a:pt x="264008" y="5021"/>
                </a:lnTo>
                <a:lnTo>
                  <a:pt x="269985" y="3347"/>
                </a:lnTo>
                <a:lnTo>
                  <a:pt x="308609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80"/>
          <p:cNvSpPr/>
          <p:nvPr/>
        </p:nvSpPr>
        <p:spPr>
          <a:xfrm>
            <a:off x="7692390" y="4297679"/>
            <a:ext cx="22861" cy="285751"/>
          </a:xfrm>
          <a:custGeom>
            <a:avLst/>
            <a:gdLst/>
            <a:ahLst/>
            <a:cxnLst/>
            <a:rect l="0" t="0" r="0" b="0"/>
            <a:pathLst>
              <a:path w="22861" h="285751">
                <a:moveTo>
                  <a:pt x="0" y="0"/>
                </a:moveTo>
                <a:lnTo>
                  <a:pt x="0" y="51140"/>
                </a:lnTo>
                <a:lnTo>
                  <a:pt x="1270" y="72193"/>
                </a:lnTo>
                <a:lnTo>
                  <a:pt x="7855" y="150084"/>
                </a:lnTo>
                <a:lnTo>
                  <a:pt x="9046" y="171176"/>
                </a:lnTo>
                <a:lnTo>
                  <a:pt x="9841" y="190318"/>
                </a:lnTo>
                <a:lnTo>
                  <a:pt x="11640" y="208159"/>
                </a:lnTo>
                <a:lnTo>
                  <a:pt x="14110" y="225132"/>
                </a:lnTo>
                <a:lnTo>
                  <a:pt x="17027" y="241529"/>
                </a:lnTo>
                <a:lnTo>
                  <a:pt x="18971" y="253729"/>
                </a:lnTo>
                <a:lnTo>
                  <a:pt x="20267" y="263133"/>
                </a:lnTo>
                <a:lnTo>
                  <a:pt x="22860" y="28575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81"/>
          <p:cNvSpPr/>
          <p:nvPr/>
        </p:nvSpPr>
        <p:spPr>
          <a:xfrm>
            <a:off x="7829755" y="4232277"/>
            <a:ext cx="203171" cy="373770"/>
          </a:xfrm>
          <a:custGeom>
            <a:avLst/>
            <a:gdLst/>
            <a:ahLst/>
            <a:cxnLst/>
            <a:rect l="0" t="0" r="0" b="0"/>
            <a:pathLst>
              <a:path w="203171" h="373770">
                <a:moveTo>
                  <a:pt x="102664" y="19682"/>
                </a:moveTo>
                <a:lnTo>
                  <a:pt x="96597" y="7547"/>
                </a:lnTo>
                <a:lnTo>
                  <a:pt x="93539" y="3972"/>
                </a:lnTo>
                <a:lnTo>
                  <a:pt x="90231" y="1589"/>
                </a:lnTo>
                <a:lnTo>
                  <a:pt x="86756" y="0"/>
                </a:lnTo>
                <a:lnTo>
                  <a:pt x="83168" y="211"/>
                </a:lnTo>
                <a:lnTo>
                  <a:pt x="79507" y="1621"/>
                </a:lnTo>
                <a:lnTo>
                  <a:pt x="75797" y="3832"/>
                </a:lnTo>
                <a:lnTo>
                  <a:pt x="52370" y="19078"/>
                </a:lnTo>
                <a:lnTo>
                  <a:pt x="45005" y="25630"/>
                </a:lnTo>
                <a:lnTo>
                  <a:pt x="38825" y="32537"/>
                </a:lnTo>
                <a:lnTo>
                  <a:pt x="33435" y="39682"/>
                </a:lnTo>
                <a:lnTo>
                  <a:pt x="28572" y="45716"/>
                </a:lnTo>
                <a:lnTo>
                  <a:pt x="24060" y="51008"/>
                </a:lnTo>
                <a:lnTo>
                  <a:pt x="19781" y="55806"/>
                </a:lnTo>
                <a:lnTo>
                  <a:pt x="15659" y="61545"/>
                </a:lnTo>
                <a:lnTo>
                  <a:pt x="11641" y="67911"/>
                </a:lnTo>
                <a:lnTo>
                  <a:pt x="7692" y="74694"/>
                </a:lnTo>
                <a:lnTo>
                  <a:pt x="5059" y="81757"/>
                </a:lnTo>
                <a:lnTo>
                  <a:pt x="3304" y="89006"/>
                </a:lnTo>
                <a:lnTo>
                  <a:pt x="2134" y="96378"/>
                </a:lnTo>
                <a:lnTo>
                  <a:pt x="835" y="107956"/>
                </a:lnTo>
                <a:lnTo>
                  <a:pt x="257" y="118605"/>
                </a:lnTo>
                <a:lnTo>
                  <a:pt x="0" y="131805"/>
                </a:lnTo>
                <a:lnTo>
                  <a:pt x="1201" y="137611"/>
                </a:lnTo>
                <a:lnTo>
                  <a:pt x="5923" y="147449"/>
                </a:lnTo>
                <a:lnTo>
                  <a:pt x="12255" y="156054"/>
                </a:lnTo>
                <a:lnTo>
                  <a:pt x="15721" y="160127"/>
                </a:lnTo>
                <a:lnTo>
                  <a:pt x="19303" y="164112"/>
                </a:lnTo>
                <a:lnTo>
                  <a:pt x="26669" y="171927"/>
                </a:lnTo>
                <a:lnTo>
                  <a:pt x="31680" y="175789"/>
                </a:lnTo>
                <a:lnTo>
                  <a:pt x="37562" y="179633"/>
                </a:lnTo>
                <a:lnTo>
                  <a:pt x="44023" y="183467"/>
                </a:lnTo>
                <a:lnTo>
                  <a:pt x="50870" y="187291"/>
                </a:lnTo>
                <a:lnTo>
                  <a:pt x="65252" y="194929"/>
                </a:lnTo>
                <a:lnTo>
                  <a:pt x="149709" y="237484"/>
                </a:lnTo>
                <a:lnTo>
                  <a:pt x="158158" y="242353"/>
                </a:lnTo>
                <a:lnTo>
                  <a:pt x="165060" y="246870"/>
                </a:lnTo>
                <a:lnTo>
                  <a:pt x="170931" y="251151"/>
                </a:lnTo>
                <a:lnTo>
                  <a:pt x="176116" y="256544"/>
                </a:lnTo>
                <a:lnTo>
                  <a:pt x="180842" y="262680"/>
                </a:lnTo>
                <a:lnTo>
                  <a:pt x="185262" y="269311"/>
                </a:lnTo>
                <a:lnTo>
                  <a:pt x="189480" y="275002"/>
                </a:lnTo>
                <a:lnTo>
                  <a:pt x="193562" y="280065"/>
                </a:lnTo>
                <a:lnTo>
                  <a:pt x="197553" y="284711"/>
                </a:lnTo>
                <a:lnTo>
                  <a:pt x="201987" y="293260"/>
                </a:lnTo>
                <a:lnTo>
                  <a:pt x="203170" y="297317"/>
                </a:lnTo>
                <a:lnTo>
                  <a:pt x="202688" y="302562"/>
                </a:lnTo>
                <a:lnTo>
                  <a:pt x="201097" y="308599"/>
                </a:lnTo>
                <a:lnTo>
                  <a:pt x="198766" y="315164"/>
                </a:lnTo>
                <a:lnTo>
                  <a:pt x="192790" y="325844"/>
                </a:lnTo>
                <a:lnTo>
                  <a:pt x="189418" y="330470"/>
                </a:lnTo>
                <a:lnTo>
                  <a:pt x="185900" y="336094"/>
                </a:lnTo>
                <a:lnTo>
                  <a:pt x="182285" y="342384"/>
                </a:lnTo>
                <a:lnTo>
                  <a:pt x="178605" y="349117"/>
                </a:lnTo>
                <a:lnTo>
                  <a:pt x="173612" y="354875"/>
                </a:lnTo>
                <a:lnTo>
                  <a:pt x="167742" y="359984"/>
                </a:lnTo>
                <a:lnTo>
                  <a:pt x="161290" y="364660"/>
                </a:lnTo>
                <a:lnTo>
                  <a:pt x="154448" y="367778"/>
                </a:lnTo>
                <a:lnTo>
                  <a:pt x="147347" y="369856"/>
                </a:lnTo>
                <a:lnTo>
                  <a:pt x="140073" y="371242"/>
                </a:lnTo>
                <a:lnTo>
                  <a:pt x="132683" y="372165"/>
                </a:lnTo>
                <a:lnTo>
                  <a:pt x="125217" y="372781"/>
                </a:lnTo>
                <a:lnTo>
                  <a:pt x="111418" y="373465"/>
                </a:lnTo>
                <a:lnTo>
                  <a:pt x="101051" y="373769"/>
                </a:lnTo>
                <a:lnTo>
                  <a:pt x="95239" y="372580"/>
                </a:lnTo>
                <a:lnTo>
                  <a:pt x="88824" y="370518"/>
                </a:lnTo>
                <a:lnTo>
                  <a:pt x="82007" y="367872"/>
                </a:lnTo>
                <a:lnTo>
                  <a:pt x="77463" y="363569"/>
                </a:lnTo>
                <a:lnTo>
                  <a:pt x="74433" y="358161"/>
                </a:lnTo>
                <a:lnTo>
                  <a:pt x="69797" y="346647"/>
                </a:lnTo>
                <a:lnTo>
                  <a:pt x="63504" y="337297"/>
                </a:lnTo>
                <a:lnTo>
                  <a:pt x="61317" y="330485"/>
                </a:lnTo>
                <a:lnTo>
                  <a:pt x="59860" y="322134"/>
                </a:lnTo>
                <a:lnTo>
                  <a:pt x="58888" y="312757"/>
                </a:lnTo>
                <a:lnTo>
                  <a:pt x="58240" y="303966"/>
                </a:lnTo>
                <a:lnTo>
                  <a:pt x="57808" y="295564"/>
                </a:lnTo>
                <a:lnTo>
                  <a:pt x="57520" y="287424"/>
                </a:lnTo>
                <a:lnTo>
                  <a:pt x="57115" y="245627"/>
                </a:lnTo>
                <a:lnTo>
                  <a:pt x="58328" y="231273"/>
                </a:lnTo>
                <a:lnTo>
                  <a:pt x="60407" y="217892"/>
                </a:lnTo>
                <a:lnTo>
                  <a:pt x="63063" y="205162"/>
                </a:lnTo>
                <a:lnTo>
                  <a:pt x="67373" y="190326"/>
                </a:lnTo>
                <a:lnTo>
                  <a:pt x="72787" y="174085"/>
                </a:lnTo>
                <a:lnTo>
                  <a:pt x="78936" y="156907"/>
                </a:lnTo>
                <a:lnTo>
                  <a:pt x="86846" y="139106"/>
                </a:lnTo>
                <a:lnTo>
                  <a:pt x="95929" y="120888"/>
                </a:lnTo>
                <a:lnTo>
                  <a:pt x="125747" y="64227"/>
                </a:lnTo>
                <a:lnTo>
                  <a:pt x="132022" y="54459"/>
                </a:lnTo>
                <a:lnTo>
                  <a:pt x="138746" y="45407"/>
                </a:lnTo>
                <a:lnTo>
                  <a:pt x="145769" y="36832"/>
                </a:lnTo>
                <a:lnTo>
                  <a:pt x="152991" y="29846"/>
                </a:lnTo>
                <a:lnTo>
                  <a:pt x="160345" y="23918"/>
                </a:lnTo>
                <a:lnTo>
                  <a:pt x="182674" y="825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82"/>
          <p:cNvSpPr/>
          <p:nvPr/>
        </p:nvSpPr>
        <p:spPr>
          <a:xfrm>
            <a:off x="7692390" y="4686300"/>
            <a:ext cx="411480" cy="91440"/>
          </a:xfrm>
          <a:custGeom>
            <a:avLst/>
            <a:gdLst/>
            <a:ahLst/>
            <a:cxnLst/>
            <a:rect l="0" t="0" r="0" b="0"/>
            <a:pathLst>
              <a:path w="411480" h="91440">
                <a:moveTo>
                  <a:pt x="0" y="91439"/>
                </a:moveTo>
                <a:lnTo>
                  <a:pt x="12135" y="91439"/>
                </a:lnTo>
                <a:lnTo>
                  <a:pt x="29680" y="87629"/>
                </a:lnTo>
                <a:lnTo>
                  <a:pt x="154442" y="55848"/>
                </a:lnTo>
                <a:lnTo>
                  <a:pt x="175351" y="51202"/>
                </a:lnTo>
                <a:lnTo>
                  <a:pt x="218903" y="42653"/>
                </a:lnTo>
                <a:lnTo>
                  <a:pt x="286264" y="30700"/>
                </a:lnTo>
                <a:lnTo>
                  <a:pt x="305142" y="26816"/>
                </a:lnTo>
                <a:lnTo>
                  <a:pt x="321538" y="22957"/>
                </a:lnTo>
                <a:lnTo>
                  <a:pt x="336278" y="19115"/>
                </a:lnTo>
                <a:lnTo>
                  <a:pt x="349916" y="15283"/>
                </a:lnTo>
                <a:lnTo>
                  <a:pt x="362817" y="11458"/>
                </a:lnTo>
                <a:lnTo>
                  <a:pt x="411479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83"/>
          <p:cNvSpPr/>
          <p:nvPr/>
        </p:nvSpPr>
        <p:spPr>
          <a:xfrm>
            <a:off x="7772400" y="4812639"/>
            <a:ext cx="320041" cy="250269"/>
          </a:xfrm>
          <a:custGeom>
            <a:avLst/>
            <a:gdLst/>
            <a:ahLst/>
            <a:cxnLst/>
            <a:rect l="0" t="0" r="0" b="0"/>
            <a:pathLst>
              <a:path w="320041" h="250269">
                <a:moveTo>
                  <a:pt x="0" y="22250"/>
                </a:moveTo>
                <a:lnTo>
                  <a:pt x="18203" y="16183"/>
                </a:lnTo>
                <a:lnTo>
                  <a:pt x="24835" y="13125"/>
                </a:lnTo>
                <a:lnTo>
                  <a:pt x="30526" y="9817"/>
                </a:lnTo>
                <a:lnTo>
                  <a:pt x="35591" y="6342"/>
                </a:lnTo>
                <a:lnTo>
                  <a:pt x="41507" y="4024"/>
                </a:lnTo>
                <a:lnTo>
                  <a:pt x="47992" y="2480"/>
                </a:lnTo>
                <a:lnTo>
                  <a:pt x="54854" y="1450"/>
                </a:lnTo>
                <a:lnTo>
                  <a:pt x="61969" y="763"/>
                </a:lnTo>
                <a:lnTo>
                  <a:pt x="69253" y="305"/>
                </a:lnTo>
                <a:lnTo>
                  <a:pt x="76648" y="0"/>
                </a:lnTo>
                <a:lnTo>
                  <a:pt x="84118" y="1067"/>
                </a:lnTo>
                <a:lnTo>
                  <a:pt x="91639" y="3048"/>
                </a:lnTo>
                <a:lnTo>
                  <a:pt x="99193" y="5639"/>
                </a:lnTo>
                <a:lnTo>
                  <a:pt x="105498" y="7366"/>
                </a:lnTo>
                <a:lnTo>
                  <a:pt x="110972" y="8517"/>
                </a:lnTo>
                <a:lnTo>
                  <a:pt x="115892" y="9285"/>
                </a:lnTo>
                <a:lnTo>
                  <a:pt x="121711" y="11067"/>
                </a:lnTo>
                <a:lnTo>
                  <a:pt x="128130" y="13525"/>
                </a:lnTo>
                <a:lnTo>
                  <a:pt x="134950" y="16433"/>
                </a:lnTo>
                <a:lnTo>
                  <a:pt x="140767" y="19642"/>
                </a:lnTo>
                <a:lnTo>
                  <a:pt x="150616" y="26595"/>
                </a:lnTo>
                <a:lnTo>
                  <a:pt x="159227" y="33918"/>
                </a:lnTo>
                <a:lnTo>
                  <a:pt x="163301" y="37649"/>
                </a:lnTo>
                <a:lnTo>
                  <a:pt x="166017" y="41406"/>
                </a:lnTo>
                <a:lnTo>
                  <a:pt x="169035" y="48967"/>
                </a:lnTo>
                <a:lnTo>
                  <a:pt x="171110" y="54032"/>
                </a:lnTo>
                <a:lnTo>
                  <a:pt x="173763" y="59948"/>
                </a:lnTo>
                <a:lnTo>
                  <a:pt x="176802" y="66432"/>
                </a:lnTo>
                <a:lnTo>
                  <a:pt x="177558" y="72025"/>
                </a:lnTo>
                <a:lnTo>
                  <a:pt x="176792" y="77024"/>
                </a:lnTo>
                <a:lnTo>
                  <a:pt x="175011" y="81626"/>
                </a:lnTo>
                <a:lnTo>
                  <a:pt x="173824" y="85964"/>
                </a:lnTo>
                <a:lnTo>
                  <a:pt x="173032" y="90126"/>
                </a:lnTo>
                <a:lnTo>
                  <a:pt x="172505" y="94171"/>
                </a:lnTo>
                <a:lnTo>
                  <a:pt x="170883" y="99408"/>
                </a:lnTo>
                <a:lnTo>
                  <a:pt x="168532" y="105439"/>
                </a:lnTo>
                <a:lnTo>
                  <a:pt x="165695" y="111999"/>
                </a:lnTo>
                <a:lnTo>
                  <a:pt x="159155" y="126062"/>
                </a:lnTo>
                <a:lnTo>
                  <a:pt x="155633" y="133368"/>
                </a:lnTo>
                <a:lnTo>
                  <a:pt x="150745" y="139509"/>
                </a:lnTo>
                <a:lnTo>
                  <a:pt x="144947" y="144873"/>
                </a:lnTo>
                <a:lnTo>
                  <a:pt x="138541" y="149718"/>
                </a:lnTo>
                <a:lnTo>
                  <a:pt x="130461" y="158029"/>
                </a:lnTo>
                <a:lnTo>
                  <a:pt x="121264" y="168650"/>
                </a:lnTo>
                <a:lnTo>
                  <a:pt x="111322" y="180810"/>
                </a:lnTo>
                <a:lnTo>
                  <a:pt x="103425" y="190187"/>
                </a:lnTo>
                <a:lnTo>
                  <a:pt x="96889" y="197708"/>
                </a:lnTo>
                <a:lnTo>
                  <a:pt x="91263" y="203992"/>
                </a:lnTo>
                <a:lnTo>
                  <a:pt x="82432" y="210722"/>
                </a:lnTo>
                <a:lnTo>
                  <a:pt x="71464" y="217748"/>
                </a:lnTo>
                <a:lnTo>
                  <a:pt x="59073" y="224972"/>
                </a:lnTo>
                <a:lnTo>
                  <a:pt x="49541" y="229788"/>
                </a:lnTo>
                <a:lnTo>
                  <a:pt x="41917" y="232999"/>
                </a:lnTo>
                <a:lnTo>
                  <a:pt x="35565" y="235140"/>
                </a:lnTo>
                <a:lnTo>
                  <a:pt x="31330" y="237836"/>
                </a:lnTo>
                <a:lnTo>
                  <a:pt x="28506" y="240905"/>
                </a:lnTo>
                <a:lnTo>
                  <a:pt x="26623" y="244220"/>
                </a:lnTo>
                <a:lnTo>
                  <a:pt x="26639" y="246430"/>
                </a:lnTo>
                <a:lnTo>
                  <a:pt x="27920" y="247904"/>
                </a:lnTo>
                <a:lnTo>
                  <a:pt x="30043" y="248886"/>
                </a:lnTo>
                <a:lnTo>
                  <a:pt x="35789" y="249977"/>
                </a:lnTo>
                <a:lnTo>
                  <a:pt x="39099" y="250268"/>
                </a:lnTo>
                <a:lnTo>
                  <a:pt x="43846" y="249193"/>
                </a:lnTo>
                <a:lnTo>
                  <a:pt x="49551" y="247205"/>
                </a:lnTo>
                <a:lnTo>
                  <a:pt x="55894" y="244610"/>
                </a:lnTo>
                <a:lnTo>
                  <a:pt x="67742" y="242880"/>
                </a:lnTo>
                <a:lnTo>
                  <a:pt x="83261" y="241727"/>
                </a:lnTo>
                <a:lnTo>
                  <a:pt x="115745" y="240445"/>
                </a:lnTo>
                <a:lnTo>
                  <a:pt x="148312" y="239724"/>
                </a:lnTo>
                <a:lnTo>
                  <a:pt x="165823" y="239555"/>
                </a:lnTo>
                <a:lnTo>
                  <a:pt x="174049" y="238240"/>
                </a:lnTo>
                <a:lnTo>
                  <a:pt x="182072" y="236094"/>
                </a:lnTo>
                <a:lnTo>
                  <a:pt x="189961" y="233393"/>
                </a:lnTo>
                <a:lnTo>
                  <a:pt x="204110" y="231592"/>
                </a:lnTo>
                <a:lnTo>
                  <a:pt x="222434" y="230391"/>
                </a:lnTo>
                <a:lnTo>
                  <a:pt x="320040" y="22799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84"/>
          <p:cNvSpPr/>
          <p:nvPr/>
        </p:nvSpPr>
        <p:spPr>
          <a:xfrm>
            <a:off x="8252459" y="4560569"/>
            <a:ext cx="205742" cy="68582"/>
          </a:xfrm>
          <a:custGeom>
            <a:avLst/>
            <a:gdLst/>
            <a:ahLst/>
            <a:cxnLst/>
            <a:rect l="0" t="0" r="0" b="0"/>
            <a:pathLst>
              <a:path w="205742" h="68582">
                <a:moveTo>
                  <a:pt x="0" y="68581"/>
                </a:moveTo>
                <a:lnTo>
                  <a:pt x="6068" y="56445"/>
                </a:lnTo>
                <a:lnTo>
                  <a:pt x="9125" y="51600"/>
                </a:lnTo>
                <a:lnTo>
                  <a:pt x="12434" y="47100"/>
                </a:lnTo>
                <a:lnTo>
                  <a:pt x="15909" y="42830"/>
                </a:lnTo>
                <a:lnTo>
                  <a:pt x="20766" y="39984"/>
                </a:lnTo>
                <a:lnTo>
                  <a:pt x="26544" y="38086"/>
                </a:lnTo>
                <a:lnTo>
                  <a:pt x="32936" y="36821"/>
                </a:lnTo>
                <a:lnTo>
                  <a:pt x="38468" y="34707"/>
                </a:lnTo>
                <a:lnTo>
                  <a:pt x="43425" y="32028"/>
                </a:lnTo>
                <a:lnTo>
                  <a:pt x="48001" y="28972"/>
                </a:lnTo>
                <a:lnTo>
                  <a:pt x="56130" y="25665"/>
                </a:lnTo>
                <a:lnTo>
                  <a:pt x="66630" y="22190"/>
                </a:lnTo>
                <a:lnTo>
                  <a:pt x="78711" y="18603"/>
                </a:lnTo>
                <a:lnTo>
                  <a:pt x="98194" y="14943"/>
                </a:lnTo>
                <a:lnTo>
                  <a:pt x="122613" y="11232"/>
                </a:lnTo>
                <a:lnTo>
                  <a:pt x="205741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85"/>
          <p:cNvSpPr/>
          <p:nvPr/>
        </p:nvSpPr>
        <p:spPr>
          <a:xfrm>
            <a:off x="8263890" y="4640579"/>
            <a:ext cx="194311" cy="34291"/>
          </a:xfrm>
          <a:custGeom>
            <a:avLst/>
            <a:gdLst/>
            <a:ahLst/>
            <a:cxnLst/>
            <a:rect l="0" t="0" r="0" b="0"/>
            <a:pathLst>
              <a:path w="194311" h="34291">
                <a:moveTo>
                  <a:pt x="0" y="34290"/>
                </a:moveTo>
                <a:lnTo>
                  <a:pt x="18202" y="28223"/>
                </a:lnTo>
                <a:lnTo>
                  <a:pt x="26105" y="25165"/>
                </a:lnTo>
                <a:lnTo>
                  <a:pt x="33913" y="21857"/>
                </a:lnTo>
                <a:lnTo>
                  <a:pt x="41658" y="18381"/>
                </a:lnTo>
                <a:lnTo>
                  <a:pt x="49363" y="16065"/>
                </a:lnTo>
                <a:lnTo>
                  <a:pt x="57038" y="14520"/>
                </a:lnTo>
                <a:lnTo>
                  <a:pt x="100297" y="8959"/>
                </a:lnTo>
                <a:lnTo>
                  <a:pt x="19431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86"/>
          <p:cNvSpPr/>
          <p:nvPr/>
        </p:nvSpPr>
        <p:spPr>
          <a:xfrm>
            <a:off x="8550920" y="4309780"/>
            <a:ext cx="266637" cy="525110"/>
          </a:xfrm>
          <a:custGeom>
            <a:avLst/>
            <a:gdLst/>
            <a:ahLst/>
            <a:cxnLst/>
            <a:rect l="0" t="0" r="0" b="0"/>
            <a:pathLst>
              <a:path w="266637" h="525110">
                <a:moveTo>
                  <a:pt x="215889" y="170779"/>
                </a:moveTo>
                <a:lnTo>
                  <a:pt x="228025" y="158644"/>
                </a:lnTo>
                <a:lnTo>
                  <a:pt x="232870" y="152529"/>
                </a:lnTo>
                <a:lnTo>
                  <a:pt x="237370" y="145913"/>
                </a:lnTo>
                <a:lnTo>
                  <a:pt x="241640" y="138962"/>
                </a:lnTo>
                <a:lnTo>
                  <a:pt x="249770" y="124465"/>
                </a:lnTo>
                <a:lnTo>
                  <a:pt x="261489" y="102023"/>
                </a:lnTo>
                <a:lnTo>
                  <a:pt x="265339" y="94462"/>
                </a:lnTo>
                <a:lnTo>
                  <a:pt x="266636" y="86881"/>
                </a:lnTo>
                <a:lnTo>
                  <a:pt x="264690" y="71685"/>
                </a:lnTo>
                <a:lnTo>
                  <a:pt x="259592" y="59851"/>
                </a:lnTo>
                <a:lnTo>
                  <a:pt x="254363" y="50358"/>
                </a:lnTo>
                <a:lnTo>
                  <a:pt x="250149" y="37874"/>
                </a:lnTo>
                <a:lnTo>
                  <a:pt x="244664" y="30007"/>
                </a:lnTo>
                <a:lnTo>
                  <a:pt x="237991" y="22277"/>
                </a:lnTo>
                <a:lnTo>
                  <a:pt x="234434" y="18438"/>
                </a:lnTo>
                <a:lnTo>
                  <a:pt x="229523" y="14609"/>
                </a:lnTo>
                <a:lnTo>
                  <a:pt x="223708" y="10786"/>
                </a:lnTo>
                <a:lnTo>
                  <a:pt x="217292" y="6967"/>
                </a:lnTo>
                <a:lnTo>
                  <a:pt x="211744" y="4421"/>
                </a:lnTo>
                <a:lnTo>
                  <a:pt x="206776" y="2724"/>
                </a:lnTo>
                <a:lnTo>
                  <a:pt x="202194" y="1592"/>
                </a:lnTo>
                <a:lnTo>
                  <a:pt x="195329" y="838"/>
                </a:lnTo>
                <a:lnTo>
                  <a:pt x="186942" y="335"/>
                </a:lnTo>
                <a:lnTo>
                  <a:pt x="177541" y="0"/>
                </a:lnTo>
                <a:lnTo>
                  <a:pt x="166194" y="1047"/>
                </a:lnTo>
                <a:lnTo>
                  <a:pt x="153549" y="3014"/>
                </a:lnTo>
                <a:lnTo>
                  <a:pt x="140040" y="5596"/>
                </a:lnTo>
                <a:lnTo>
                  <a:pt x="129763" y="8587"/>
                </a:lnTo>
                <a:lnTo>
                  <a:pt x="121642" y="11851"/>
                </a:lnTo>
                <a:lnTo>
                  <a:pt x="114958" y="15297"/>
                </a:lnTo>
                <a:lnTo>
                  <a:pt x="107962" y="20135"/>
                </a:lnTo>
                <a:lnTo>
                  <a:pt x="100758" y="25900"/>
                </a:lnTo>
                <a:lnTo>
                  <a:pt x="93415" y="32283"/>
                </a:lnTo>
                <a:lnTo>
                  <a:pt x="81870" y="42762"/>
                </a:lnTo>
                <a:lnTo>
                  <a:pt x="77013" y="47335"/>
                </a:lnTo>
                <a:lnTo>
                  <a:pt x="72505" y="52923"/>
                </a:lnTo>
                <a:lnTo>
                  <a:pt x="68230" y="59188"/>
                </a:lnTo>
                <a:lnTo>
                  <a:pt x="60093" y="71654"/>
                </a:lnTo>
                <a:lnTo>
                  <a:pt x="52243" y="81427"/>
                </a:lnTo>
                <a:lnTo>
                  <a:pt x="47102" y="89621"/>
                </a:lnTo>
                <a:lnTo>
                  <a:pt x="41135" y="100164"/>
                </a:lnTo>
                <a:lnTo>
                  <a:pt x="27730" y="125425"/>
                </a:lnTo>
                <a:lnTo>
                  <a:pt x="13307" y="153585"/>
                </a:lnTo>
                <a:lnTo>
                  <a:pt x="8445" y="165667"/>
                </a:lnTo>
                <a:lnTo>
                  <a:pt x="5202" y="176261"/>
                </a:lnTo>
                <a:lnTo>
                  <a:pt x="3042" y="185864"/>
                </a:lnTo>
                <a:lnTo>
                  <a:pt x="640" y="199920"/>
                </a:lnTo>
                <a:lnTo>
                  <a:pt x="0" y="205447"/>
                </a:lnTo>
                <a:lnTo>
                  <a:pt x="2676" y="218360"/>
                </a:lnTo>
                <a:lnTo>
                  <a:pt x="8097" y="232567"/>
                </a:lnTo>
                <a:lnTo>
                  <a:pt x="14740" y="247347"/>
                </a:lnTo>
                <a:lnTo>
                  <a:pt x="18290" y="252304"/>
                </a:lnTo>
                <a:lnTo>
                  <a:pt x="21927" y="255609"/>
                </a:lnTo>
                <a:lnTo>
                  <a:pt x="29353" y="260552"/>
                </a:lnTo>
                <a:lnTo>
                  <a:pt x="36888" y="266981"/>
                </a:lnTo>
                <a:lnTo>
                  <a:pt x="40675" y="269204"/>
                </a:lnTo>
                <a:lnTo>
                  <a:pt x="48269" y="271674"/>
                </a:lnTo>
                <a:lnTo>
                  <a:pt x="52073" y="271062"/>
                </a:lnTo>
                <a:lnTo>
                  <a:pt x="59686" y="266996"/>
                </a:lnTo>
                <a:lnTo>
                  <a:pt x="64764" y="264134"/>
                </a:lnTo>
                <a:lnTo>
                  <a:pt x="77179" y="257567"/>
                </a:lnTo>
                <a:lnTo>
                  <a:pt x="98449" y="246730"/>
                </a:lnTo>
                <a:lnTo>
                  <a:pt x="108386" y="240463"/>
                </a:lnTo>
                <a:lnTo>
                  <a:pt x="120091" y="232475"/>
                </a:lnTo>
                <a:lnTo>
                  <a:pt x="132973" y="223340"/>
                </a:lnTo>
                <a:lnTo>
                  <a:pt x="142832" y="215980"/>
                </a:lnTo>
                <a:lnTo>
                  <a:pt x="150675" y="209803"/>
                </a:lnTo>
                <a:lnTo>
                  <a:pt x="157174" y="204415"/>
                </a:lnTo>
                <a:lnTo>
                  <a:pt x="165315" y="194473"/>
                </a:lnTo>
                <a:lnTo>
                  <a:pt x="174553" y="181495"/>
                </a:lnTo>
                <a:lnTo>
                  <a:pt x="184521" y="166494"/>
                </a:lnTo>
                <a:lnTo>
                  <a:pt x="192438" y="155222"/>
                </a:lnTo>
                <a:lnTo>
                  <a:pt x="198985" y="146438"/>
                </a:lnTo>
                <a:lnTo>
                  <a:pt x="204619" y="139311"/>
                </a:lnTo>
                <a:lnTo>
                  <a:pt x="210917" y="129481"/>
                </a:lnTo>
                <a:lnTo>
                  <a:pt x="217654" y="117847"/>
                </a:lnTo>
                <a:lnTo>
                  <a:pt x="224686" y="105011"/>
                </a:lnTo>
                <a:lnTo>
                  <a:pt x="230643" y="95184"/>
                </a:lnTo>
                <a:lnTo>
                  <a:pt x="235886" y="87362"/>
                </a:lnTo>
                <a:lnTo>
                  <a:pt x="243826" y="75285"/>
                </a:lnTo>
                <a:lnTo>
                  <a:pt x="249567" y="61346"/>
                </a:lnTo>
                <a:lnTo>
                  <a:pt x="255411" y="53139"/>
                </a:lnTo>
                <a:lnTo>
                  <a:pt x="257478" y="51713"/>
                </a:lnTo>
                <a:lnTo>
                  <a:pt x="258854" y="52032"/>
                </a:lnTo>
                <a:lnTo>
                  <a:pt x="259773" y="53514"/>
                </a:lnTo>
                <a:lnTo>
                  <a:pt x="260793" y="58548"/>
                </a:lnTo>
                <a:lnTo>
                  <a:pt x="261449" y="72128"/>
                </a:lnTo>
                <a:lnTo>
                  <a:pt x="258962" y="83422"/>
                </a:lnTo>
                <a:lnTo>
                  <a:pt x="249426" y="119677"/>
                </a:lnTo>
                <a:lnTo>
                  <a:pt x="245867" y="137981"/>
                </a:lnTo>
                <a:lnTo>
                  <a:pt x="243495" y="155264"/>
                </a:lnTo>
                <a:lnTo>
                  <a:pt x="241913" y="171866"/>
                </a:lnTo>
                <a:lnTo>
                  <a:pt x="239589" y="186743"/>
                </a:lnTo>
                <a:lnTo>
                  <a:pt x="236769" y="200472"/>
                </a:lnTo>
                <a:lnTo>
                  <a:pt x="233619" y="213434"/>
                </a:lnTo>
                <a:lnTo>
                  <a:pt x="230250" y="230966"/>
                </a:lnTo>
                <a:lnTo>
                  <a:pt x="201606" y="399385"/>
                </a:lnTo>
                <a:lnTo>
                  <a:pt x="198748" y="419703"/>
                </a:lnTo>
                <a:lnTo>
                  <a:pt x="196841" y="435788"/>
                </a:lnTo>
                <a:lnTo>
                  <a:pt x="196841" y="451592"/>
                </a:lnTo>
                <a:lnTo>
                  <a:pt x="198111" y="467208"/>
                </a:lnTo>
                <a:lnTo>
                  <a:pt x="200227" y="482698"/>
                </a:lnTo>
                <a:lnTo>
                  <a:pt x="201638" y="494295"/>
                </a:lnTo>
                <a:lnTo>
                  <a:pt x="202579" y="503297"/>
                </a:lnTo>
                <a:lnTo>
                  <a:pt x="204459" y="52510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Things to remember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 headphone on during instruction.</a:t>
            </a:r>
          </a:p>
          <a:p>
            <a:r>
              <a:rPr lang="en-US" dirty="0" smtClean="0"/>
              <a:t>No side conversations.</a:t>
            </a:r>
          </a:p>
          <a:p>
            <a:r>
              <a:rPr lang="en-US" dirty="0" smtClean="0"/>
              <a:t>Be respectful and expect respect from others.</a:t>
            </a:r>
          </a:p>
          <a:p>
            <a:r>
              <a:rPr lang="en-US" dirty="0" smtClean="0"/>
              <a:t>Don’t wander during instruction.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Using the median of trapezoid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What would you do to find x?</a:t>
            </a:r>
          </a:p>
        </p:txBody>
      </p:sp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2000" y="2638425"/>
            <a:ext cx="5410200" cy="3224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SMARTPenAnnotation99"/>
          <p:cNvSpPr/>
          <p:nvPr/>
        </p:nvSpPr>
        <p:spPr>
          <a:xfrm>
            <a:off x="5201138" y="3087831"/>
            <a:ext cx="304615" cy="407915"/>
          </a:xfrm>
          <a:custGeom>
            <a:avLst/>
            <a:gdLst/>
            <a:ahLst/>
            <a:cxnLst/>
            <a:rect l="0" t="0" r="0" b="0"/>
            <a:pathLst>
              <a:path w="304615" h="407915">
                <a:moveTo>
                  <a:pt x="170962" y="32558"/>
                </a:moveTo>
                <a:lnTo>
                  <a:pt x="183097" y="26491"/>
                </a:lnTo>
                <a:lnTo>
                  <a:pt x="192442" y="23512"/>
                </a:lnTo>
                <a:lnTo>
                  <a:pt x="202721" y="21599"/>
                </a:lnTo>
                <a:lnTo>
                  <a:pt x="210900" y="17951"/>
                </a:lnTo>
                <a:lnTo>
                  <a:pt x="216637" y="15200"/>
                </a:lnTo>
                <a:lnTo>
                  <a:pt x="224272" y="13366"/>
                </a:lnTo>
                <a:lnTo>
                  <a:pt x="233172" y="12144"/>
                </a:lnTo>
                <a:lnTo>
                  <a:pt x="242915" y="11328"/>
                </a:lnTo>
                <a:lnTo>
                  <a:pt x="253221" y="9515"/>
                </a:lnTo>
                <a:lnTo>
                  <a:pt x="263901" y="7036"/>
                </a:lnTo>
                <a:lnTo>
                  <a:pt x="274831" y="4113"/>
                </a:lnTo>
                <a:lnTo>
                  <a:pt x="283388" y="2165"/>
                </a:lnTo>
                <a:lnTo>
                  <a:pt x="290363" y="866"/>
                </a:lnTo>
                <a:lnTo>
                  <a:pt x="296282" y="0"/>
                </a:lnTo>
                <a:lnTo>
                  <a:pt x="300229" y="693"/>
                </a:lnTo>
                <a:lnTo>
                  <a:pt x="302860" y="2425"/>
                </a:lnTo>
                <a:lnTo>
                  <a:pt x="304614" y="4849"/>
                </a:lnTo>
                <a:lnTo>
                  <a:pt x="304513" y="6466"/>
                </a:lnTo>
                <a:lnTo>
                  <a:pt x="303176" y="7544"/>
                </a:lnTo>
                <a:lnTo>
                  <a:pt x="298304" y="8741"/>
                </a:lnTo>
                <a:lnTo>
                  <a:pt x="291905" y="9273"/>
                </a:lnTo>
                <a:lnTo>
                  <a:pt x="287150" y="10685"/>
                </a:lnTo>
                <a:lnTo>
                  <a:pt x="281440" y="12896"/>
                </a:lnTo>
                <a:lnTo>
                  <a:pt x="275095" y="15640"/>
                </a:lnTo>
                <a:lnTo>
                  <a:pt x="267054" y="17470"/>
                </a:lnTo>
                <a:lnTo>
                  <a:pt x="257883" y="18689"/>
                </a:lnTo>
                <a:lnTo>
                  <a:pt x="247959" y="19502"/>
                </a:lnTo>
                <a:lnTo>
                  <a:pt x="237533" y="21314"/>
                </a:lnTo>
                <a:lnTo>
                  <a:pt x="226773" y="23792"/>
                </a:lnTo>
                <a:lnTo>
                  <a:pt x="133585" y="49030"/>
                </a:lnTo>
                <a:lnTo>
                  <a:pt x="109214" y="54969"/>
                </a:lnTo>
                <a:lnTo>
                  <a:pt x="90426" y="58929"/>
                </a:lnTo>
                <a:lnTo>
                  <a:pt x="54159" y="65284"/>
                </a:lnTo>
                <a:lnTo>
                  <a:pt x="45813" y="69540"/>
                </a:lnTo>
                <a:lnTo>
                  <a:pt x="41809" y="72453"/>
                </a:lnTo>
                <a:lnTo>
                  <a:pt x="33974" y="75689"/>
                </a:lnTo>
                <a:lnTo>
                  <a:pt x="30107" y="76552"/>
                </a:lnTo>
                <a:lnTo>
                  <a:pt x="26258" y="79668"/>
                </a:lnTo>
                <a:lnTo>
                  <a:pt x="18596" y="89903"/>
                </a:lnTo>
                <a:lnTo>
                  <a:pt x="13210" y="97809"/>
                </a:lnTo>
                <a:lnTo>
                  <a:pt x="11950" y="103045"/>
                </a:lnTo>
                <a:lnTo>
                  <a:pt x="11613" y="106220"/>
                </a:lnTo>
                <a:lnTo>
                  <a:pt x="7854" y="116520"/>
                </a:lnTo>
                <a:lnTo>
                  <a:pt x="3219" y="128295"/>
                </a:lnTo>
                <a:lnTo>
                  <a:pt x="1159" y="137761"/>
                </a:lnTo>
                <a:lnTo>
                  <a:pt x="244" y="149589"/>
                </a:lnTo>
                <a:lnTo>
                  <a:pt x="0" y="156298"/>
                </a:lnTo>
                <a:lnTo>
                  <a:pt x="1107" y="162042"/>
                </a:lnTo>
                <a:lnTo>
                  <a:pt x="5724" y="171810"/>
                </a:lnTo>
                <a:lnTo>
                  <a:pt x="9396" y="178382"/>
                </a:lnTo>
                <a:lnTo>
                  <a:pt x="12451" y="179304"/>
                </a:lnTo>
                <a:lnTo>
                  <a:pt x="17028" y="179919"/>
                </a:lnTo>
                <a:lnTo>
                  <a:pt x="22619" y="180329"/>
                </a:lnTo>
                <a:lnTo>
                  <a:pt x="37777" y="178062"/>
                </a:lnTo>
                <a:lnTo>
                  <a:pt x="59312" y="174011"/>
                </a:lnTo>
                <a:lnTo>
                  <a:pt x="85099" y="168770"/>
                </a:lnTo>
                <a:lnTo>
                  <a:pt x="104829" y="165276"/>
                </a:lnTo>
                <a:lnTo>
                  <a:pt x="120523" y="162947"/>
                </a:lnTo>
                <a:lnTo>
                  <a:pt x="133526" y="161394"/>
                </a:lnTo>
                <a:lnTo>
                  <a:pt x="147275" y="161629"/>
                </a:lnTo>
                <a:lnTo>
                  <a:pt x="161521" y="163055"/>
                </a:lnTo>
                <a:lnTo>
                  <a:pt x="176098" y="165277"/>
                </a:lnTo>
                <a:lnTo>
                  <a:pt x="188355" y="166757"/>
                </a:lnTo>
                <a:lnTo>
                  <a:pt x="199067" y="167744"/>
                </a:lnTo>
                <a:lnTo>
                  <a:pt x="208749" y="168402"/>
                </a:lnTo>
                <a:lnTo>
                  <a:pt x="216473" y="170111"/>
                </a:lnTo>
                <a:lnTo>
                  <a:pt x="222892" y="172520"/>
                </a:lnTo>
                <a:lnTo>
                  <a:pt x="228442" y="175396"/>
                </a:lnTo>
                <a:lnTo>
                  <a:pt x="233412" y="178583"/>
                </a:lnTo>
                <a:lnTo>
                  <a:pt x="242320" y="185512"/>
                </a:lnTo>
                <a:lnTo>
                  <a:pt x="247744" y="189137"/>
                </a:lnTo>
                <a:lnTo>
                  <a:pt x="253900" y="192824"/>
                </a:lnTo>
                <a:lnTo>
                  <a:pt x="260544" y="196553"/>
                </a:lnTo>
                <a:lnTo>
                  <a:pt x="266243" y="200308"/>
                </a:lnTo>
                <a:lnTo>
                  <a:pt x="271313" y="204081"/>
                </a:lnTo>
                <a:lnTo>
                  <a:pt x="280332" y="211661"/>
                </a:lnTo>
                <a:lnTo>
                  <a:pt x="288574" y="219263"/>
                </a:lnTo>
                <a:lnTo>
                  <a:pt x="291280" y="224338"/>
                </a:lnTo>
                <a:lnTo>
                  <a:pt x="294287" y="236750"/>
                </a:lnTo>
                <a:lnTo>
                  <a:pt x="295088" y="244886"/>
                </a:lnTo>
                <a:lnTo>
                  <a:pt x="295623" y="254120"/>
                </a:lnTo>
                <a:lnTo>
                  <a:pt x="296375" y="278546"/>
                </a:lnTo>
                <a:lnTo>
                  <a:pt x="296480" y="284181"/>
                </a:lnTo>
                <a:lnTo>
                  <a:pt x="295281" y="291746"/>
                </a:lnTo>
                <a:lnTo>
                  <a:pt x="293211" y="300600"/>
                </a:lnTo>
                <a:lnTo>
                  <a:pt x="290561" y="310313"/>
                </a:lnTo>
                <a:lnTo>
                  <a:pt x="287525" y="319328"/>
                </a:lnTo>
                <a:lnTo>
                  <a:pt x="284231" y="327878"/>
                </a:lnTo>
                <a:lnTo>
                  <a:pt x="280764" y="336118"/>
                </a:lnTo>
                <a:lnTo>
                  <a:pt x="273526" y="348661"/>
                </a:lnTo>
                <a:lnTo>
                  <a:pt x="269817" y="353783"/>
                </a:lnTo>
                <a:lnTo>
                  <a:pt x="263535" y="359738"/>
                </a:lnTo>
                <a:lnTo>
                  <a:pt x="255537" y="366248"/>
                </a:lnTo>
                <a:lnTo>
                  <a:pt x="246395" y="373128"/>
                </a:lnTo>
                <a:lnTo>
                  <a:pt x="239031" y="378985"/>
                </a:lnTo>
                <a:lnTo>
                  <a:pt x="232851" y="384160"/>
                </a:lnTo>
                <a:lnTo>
                  <a:pt x="227461" y="388879"/>
                </a:lnTo>
                <a:lnTo>
                  <a:pt x="221328" y="392026"/>
                </a:lnTo>
                <a:lnTo>
                  <a:pt x="214699" y="394123"/>
                </a:lnTo>
                <a:lnTo>
                  <a:pt x="207740" y="395522"/>
                </a:lnTo>
                <a:lnTo>
                  <a:pt x="186461" y="400462"/>
                </a:lnTo>
                <a:lnTo>
                  <a:pt x="173674" y="403558"/>
                </a:lnTo>
                <a:lnTo>
                  <a:pt x="162610" y="405621"/>
                </a:lnTo>
                <a:lnTo>
                  <a:pt x="152694" y="406997"/>
                </a:lnTo>
                <a:lnTo>
                  <a:pt x="143543" y="407914"/>
                </a:lnTo>
                <a:lnTo>
                  <a:pt x="134902" y="407256"/>
                </a:lnTo>
                <a:lnTo>
                  <a:pt x="126602" y="405547"/>
                </a:lnTo>
                <a:lnTo>
                  <a:pt x="118529" y="403137"/>
                </a:lnTo>
                <a:lnTo>
                  <a:pt x="110606" y="400261"/>
                </a:lnTo>
                <a:lnTo>
                  <a:pt x="102785" y="397074"/>
                </a:lnTo>
                <a:lnTo>
                  <a:pt x="95030" y="393678"/>
                </a:lnTo>
                <a:lnTo>
                  <a:pt x="79641" y="386520"/>
                </a:lnTo>
                <a:lnTo>
                  <a:pt x="71981" y="382832"/>
                </a:lnTo>
                <a:lnTo>
                  <a:pt x="66875" y="379105"/>
                </a:lnTo>
                <a:lnTo>
                  <a:pt x="63470" y="375349"/>
                </a:lnTo>
                <a:lnTo>
                  <a:pt x="58418" y="366520"/>
                </a:lnTo>
                <a:lnTo>
                  <a:pt x="51939" y="354129"/>
                </a:lnTo>
                <a:lnTo>
                  <a:pt x="48212" y="343542"/>
                </a:lnTo>
                <a:lnTo>
                  <a:pt x="45232" y="30687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00"/>
          <p:cNvSpPr/>
          <p:nvPr/>
        </p:nvSpPr>
        <p:spPr>
          <a:xfrm>
            <a:off x="5589270" y="3211829"/>
            <a:ext cx="354331" cy="331472"/>
          </a:xfrm>
          <a:custGeom>
            <a:avLst/>
            <a:gdLst/>
            <a:ahLst/>
            <a:cxnLst/>
            <a:rect l="0" t="0" r="0" b="0"/>
            <a:pathLst>
              <a:path w="354331" h="331472">
                <a:moveTo>
                  <a:pt x="0" y="0"/>
                </a:moveTo>
                <a:lnTo>
                  <a:pt x="18203" y="6068"/>
                </a:lnTo>
                <a:lnTo>
                  <a:pt x="24835" y="7856"/>
                </a:lnTo>
                <a:lnTo>
                  <a:pt x="35591" y="9841"/>
                </a:lnTo>
                <a:lnTo>
                  <a:pt x="42777" y="12911"/>
                </a:lnTo>
                <a:lnTo>
                  <a:pt x="51378" y="17498"/>
                </a:lnTo>
                <a:lnTo>
                  <a:pt x="60922" y="23095"/>
                </a:lnTo>
                <a:lnTo>
                  <a:pt x="68554" y="28097"/>
                </a:lnTo>
                <a:lnTo>
                  <a:pt x="74913" y="32702"/>
                </a:lnTo>
                <a:lnTo>
                  <a:pt x="80422" y="37041"/>
                </a:lnTo>
                <a:lnTo>
                  <a:pt x="87904" y="42474"/>
                </a:lnTo>
                <a:lnTo>
                  <a:pt x="106378" y="55284"/>
                </a:lnTo>
                <a:lnTo>
                  <a:pt x="114098" y="62256"/>
                </a:lnTo>
                <a:lnTo>
                  <a:pt x="120516" y="69444"/>
                </a:lnTo>
                <a:lnTo>
                  <a:pt x="126064" y="76776"/>
                </a:lnTo>
                <a:lnTo>
                  <a:pt x="133572" y="85474"/>
                </a:lnTo>
                <a:lnTo>
                  <a:pt x="142388" y="95083"/>
                </a:lnTo>
                <a:lnTo>
                  <a:pt x="171777" y="125744"/>
                </a:lnTo>
                <a:lnTo>
                  <a:pt x="176748" y="132090"/>
                </a:lnTo>
                <a:lnTo>
                  <a:pt x="181332" y="138860"/>
                </a:lnTo>
                <a:lnTo>
                  <a:pt x="185658" y="145914"/>
                </a:lnTo>
                <a:lnTo>
                  <a:pt x="191082" y="153156"/>
                </a:lnTo>
                <a:lnTo>
                  <a:pt x="197238" y="160524"/>
                </a:lnTo>
                <a:lnTo>
                  <a:pt x="209581" y="174214"/>
                </a:lnTo>
                <a:lnTo>
                  <a:pt x="219301" y="184532"/>
                </a:lnTo>
                <a:lnTo>
                  <a:pt x="223670" y="190331"/>
                </a:lnTo>
                <a:lnTo>
                  <a:pt x="227853" y="196738"/>
                </a:lnTo>
                <a:lnTo>
                  <a:pt x="231912" y="203549"/>
                </a:lnTo>
                <a:lnTo>
                  <a:pt x="235888" y="209359"/>
                </a:lnTo>
                <a:lnTo>
                  <a:pt x="243692" y="219202"/>
                </a:lnTo>
                <a:lnTo>
                  <a:pt x="251361" y="227415"/>
                </a:lnTo>
                <a:lnTo>
                  <a:pt x="301613" y="278659"/>
                </a:lnTo>
                <a:lnTo>
                  <a:pt x="329498" y="306626"/>
                </a:lnTo>
                <a:lnTo>
                  <a:pt x="333965" y="312367"/>
                </a:lnTo>
                <a:lnTo>
                  <a:pt x="336943" y="317465"/>
                </a:lnTo>
                <a:lnTo>
                  <a:pt x="354330" y="33147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01"/>
          <p:cNvSpPr/>
          <p:nvPr/>
        </p:nvSpPr>
        <p:spPr>
          <a:xfrm>
            <a:off x="5623559" y="3240052"/>
            <a:ext cx="240032" cy="303249"/>
          </a:xfrm>
          <a:custGeom>
            <a:avLst/>
            <a:gdLst/>
            <a:ahLst/>
            <a:cxnLst/>
            <a:rect l="0" t="0" r="0" b="0"/>
            <a:pathLst>
              <a:path w="240032" h="303249">
                <a:moveTo>
                  <a:pt x="240031" y="6067"/>
                </a:moveTo>
                <a:lnTo>
                  <a:pt x="240031" y="0"/>
                </a:lnTo>
                <a:lnTo>
                  <a:pt x="240031" y="8362"/>
                </a:lnTo>
                <a:lnTo>
                  <a:pt x="238761" y="12677"/>
                </a:lnTo>
                <a:lnTo>
                  <a:pt x="233963" y="20859"/>
                </a:lnTo>
                <a:lnTo>
                  <a:pt x="218054" y="44740"/>
                </a:lnTo>
                <a:lnTo>
                  <a:pt x="211410" y="55979"/>
                </a:lnTo>
                <a:lnTo>
                  <a:pt x="204440" y="68552"/>
                </a:lnTo>
                <a:lnTo>
                  <a:pt x="185882" y="103745"/>
                </a:lnTo>
                <a:lnTo>
                  <a:pt x="181071" y="113096"/>
                </a:lnTo>
                <a:lnTo>
                  <a:pt x="175325" y="121870"/>
                </a:lnTo>
                <a:lnTo>
                  <a:pt x="168953" y="130259"/>
                </a:lnTo>
                <a:lnTo>
                  <a:pt x="162166" y="138392"/>
                </a:lnTo>
                <a:lnTo>
                  <a:pt x="155101" y="145084"/>
                </a:lnTo>
                <a:lnTo>
                  <a:pt x="147851" y="150815"/>
                </a:lnTo>
                <a:lnTo>
                  <a:pt x="140477" y="155906"/>
                </a:lnTo>
                <a:lnTo>
                  <a:pt x="134292" y="161839"/>
                </a:lnTo>
                <a:lnTo>
                  <a:pt x="128898" y="168336"/>
                </a:lnTo>
                <a:lnTo>
                  <a:pt x="124032" y="175206"/>
                </a:lnTo>
                <a:lnTo>
                  <a:pt x="119518" y="182327"/>
                </a:lnTo>
                <a:lnTo>
                  <a:pt x="115239" y="189614"/>
                </a:lnTo>
                <a:lnTo>
                  <a:pt x="111116" y="197012"/>
                </a:lnTo>
                <a:lnTo>
                  <a:pt x="107098" y="203214"/>
                </a:lnTo>
                <a:lnTo>
                  <a:pt x="103149" y="208618"/>
                </a:lnTo>
                <a:lnTo>
                  <a:pt x="99246" y="213491"/>
                </a:lnTo>
                <a:lnTo>
                  <a:pt x="92834" y="220550"/>
                </a:lnTo>
                <a:lnTo>
                  <a:pt x="68147" y="246148"/>
                </a:lnTo>
                <a:lnTo>
                  <a:pt x="56534" y="257973"/>
                </a:lnTo>
                <a:lnTo>
                  <a:pt x="52930" y="264175"/>
                </a:lnTo>
                <a:lnTo>
                  <a:pt x="50527" y="270849"/>
                </a:lnTo>
                <a:lnTo>
                  <a:pt x="48925" y="277839"/>
                </a:lnTo>
                <a:lnTo>
                  <a:pt x="46587" y="282498"/>
                </a:lnTo>
                <a:lnTo>
                  <a:pt x="43758" y="285605"/>
                </a:lnTo>
                <a:lnTo>
                  <a:pt x="37228" y="290326"/>
                </a:lnTo>
                <a:lnTo>
                  <a:pt x="30093" y="296658"/>
                </a:lnTo>
                <a:lnTo>
                  <a:pt x="26412" y="298854"/>
                </a:lnTo>
                <a:lnTo>
                  <a:pt x="18936" y="301295"/>
                </a:lnTo>
                <a:lnTo>
                  <a:pt x="13654" y="302669"/>
                </a:lnTo>
                <a:lnTo>
                  <a:pt x="9032" y="302990"/>
                </a:lnTo>
                <a:lnTo>
                  <a:pt x="0" y="30324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02"/>
          <p:cNvSpPr/>
          <p:nvPr/>
        </p:nvSpPr>
        <p:spPr>
          <a:xfrm>
            <a:off x="6126479" y="3348989"/>
            <a:ext cx="297181" cy="22862"/>
          </a:xfrm>
          <a:custGeom>
            <a:avLst/>
            <a:gdLst/>
            <a:ahLst/>
            <a:cxnLst/>
            <a:rect l="0" t="0" r="0" b="0"/>
            <a:pathLst>
              <a:path w="297181" h="22862">
                <a:moveTo>
                  <a:pt x="0" y="22861"/>
                </a:moveTo>
                <a:lnTo>
                  <a:pt x="76416" y="22861"/>
                </a:lnTo>
                <a:lnTo>
                  <a:pt x="92854" y="21590"/>
                </a:lnTo>
                <a:lnTo>
                  <a:pt x="141599" y="16793"/>
                </a:lnTo>
                <a:lnTo>
                  <a:pt x="165519" y="15005"/>
                </a:lnTo>
                <a:lnTo>
                  <a:pt x="187816" y="13813"/>
                </a:lnTo>
                <a:lnTo>
                  <a:pt x="226984" y="12490"/>
                </a:lnTo>
                <a:lnTo>
                  <a:pt x="257092" y="11901"/>
                </a:lnTo>
                <a:lnTo>
                  <a:pt x="267915" y="10474"/>
                </a:lnTo>
                <a:lnTo>
                  <a:pt x="276400" y="8253"/>
                </a:lnTo>
                <a:lnTo>
                  <a:pt x="29718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03"/>
          <p:cNvSpPr/>
          <p:nvPr/>
        </p:nvSpPr>
        <p:spPr>
          <a:xfrm>
            <a:off x="6240779" y="3223259"/>
            <a:ext cx="91442" cy="377192"/>
          </a:xfrm>
          <a:custGeom>
            <a:avLst/>
            <a:gdLst/>
            <a:ahLst/>
            <a:cxnLst/>
            <a:rect l="0" t="0" r="0" b="0"/>
            <a:pathLst>
              <a:path w="91442" h="377192">
                <a:moveTo>
                  <a:pt x="0" y="0"/>
                </a:moveTo>
                <a:lnTo>
                  <a:pt x="0" y="58628"/>
                </a:lnTo>
                <a:lnTo>
                  <a:pt x="1271" y="65756"/>
                </a:lnTo>
                <a:lnTo>
                  <a:pt x="3387" y="74318"/>
                </a:lnTo>
                <a:lnTo>
                  <a:pt x="6068" y="83835"/>
                </a:lnTo>
                <a:lnTo>
                  <a:pt x="9125" y="92720"/>
                </a:lnTo>
                <a:lnTo>
                  <a:pt x="12434" y="101184"/>
                </a:lnTo>
                <a:lnTo>
                  <a:pt x="15909" y="109366"/>
                </a:lnTo>
                <a:lnTo>
                  <a:pt x="19497" y="116091"/>
                </a:lnTo>
                <a:lnTo>
                  <a:pt x="23158" y="121844"/>
                </a:lnTo>
                <a:lnTo>
                  <a:pt x="26868" y="126950"/>
                </a:lnTo>
                <a:lnTo>
                  <a:pt x="29343" y="132893"/>
                </a:lnTo>
                <a:lnTo>
                  <a:pt x="30992" y="139396"/>
                </a:lnTo>
                <a:lnTo>
                  <a:pt x="32091" y="146270"/>
                </a:lnTo>
                <a:lnTo>
                  <a:pt x="34094" y="153394"/>
                </a:lnTo>
                <a:lnTo>
                  <a:pt x="36700" y="160683"/>
                </a:lnTo>
                <a:lnTo>
                  <a:pt x="39707" y="168082"/>
                </a:lnTo>
                <a:lnTo>
                  <a:pt x="42982" y="175555"/>
                </a:lnTo>
                <a:lnTo>
                  <a:pt x="50006" y="190631"/>
                </a:lnTo>
                <a:lnTo>
                  <a:pt x="53657" y="199478"/>
                </a:lnTo>
                <a:lnTo>
                  <a:pt x="57362" y="209185"/>
                </a:lnTo>
                <a:lnTo>
                  <a:pt x="61101" y="219467"/>
                </a:lnTo>
                <a:lnTo>
                  <a:pt x="63595" y="228861"/>
                </a:lnTo>
                <a:lnTo>
                  <a:pt x="65256" y="237665"/>
                </a:lnTo>
                <a:lnTo>
                  <a:pt x="66365" y="246073"/>
                </a:lnTo>
                <a:lnTo>
                  <a:pt x="67104" y="254219"/>
                </a:lnTo>
                <a:lnTo>
                  <a:pt x="67596" y="262189"/>
                </a:lnTo>
                <a:lnTo>
                  <a:pt x="67924" y="270043"/>
                </a:lnTo>
                <a:lnTo>
                  <a:pt x="69413" y="279089"/>
                </a:lnTo>
                <a:lnTo>
                  <a:pt x="71675" y="288930"/>
                </a:lnTo>
                <a:lnTo>
                  <a:pt x="74454" y="299300"/>
                </a:lnTo>
                <a:lnTo>
                  <a:pt x="76306" y="307484"/>
                </a:lnTo>
                <a:lnTo>
                  <a:pt x="77541" y="314209"/>
                </a:lnTo>
                <a:lnTo>
                  <a:pt x="78364" y="319963"/>
                </a:lnTo>
                <a:lnTo>
                  <a:pt x="80183" y="325068"/>
                </a:lnTo>
                <a:lnTo>
                  <a:pt x="82666" y="329743"/>
                </a:lnTo>
                <a:lnTo>
                  <a:pt x="91441" y="37719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04"/>
          <p:cNvSpPr/>
          <p:nvPr/>
        </p:nvSpPr>
        <p:spPr>
          <a:xfrm>
            <a:off x="6515100" y="3114973"/>
            <a:ext cx="340433" cy="352274"/>
          </a:xfrm>
          <a:custGeom>
            <a:avLst/>
            <a:gdLst/>
            <a:ahLst/>
            <a:cxnLst/>
            <a:rect l="0" t="0" r="0" b="0"/>
            <a:pathLst>
              <a:path w="340433" h="352274">
                <a:moveTo>
                  <a:pt x="0" y="51136"/>
                </a:moveTo>
                <a:lnTo>
                  <a:pt x="12135" y="39001"/>
                </a:lnTo>
                <a:lnTo>
                  <a:pt x="16980" y="35426"/>
                </a:lnTo>
                <a:lnTo>
                  <a:pt x="25750" y="31454"/>
                </a:lnTo>
                <a:lnTo>
                  <a:pt x="33880" y="26302"/>
                </a:lnTo>
                <a:lnTo>
                  <a:pt x="37827" y="23150"/>
                </a:lnTo>
                <a:lnTo>
                  <a:pt x="45599" y="19648"/>
                </a:lnTo>
                <a:lnTo>
                  <a:pt x="49449" y="18714"/>
                </a:lnTo>
                <a:lnTo>
                  <a:pt x="145860" y="1102"/>
                </a:lnTo>
                <a:lnTo>
                  <a:pt x="163279" y="0"/>
                </a:lnTo>
                <a:lnTo>
                  <a:pt x="179973" y="535"/>
                </a:lnTo>
                <a:lnTo>
                  <a:pt x="208258" y="3247"/>
                </a:lnTo>
                <a:lnTo>
                  <a:pt x="225062" y="4452"/>
                </a:lnTo>
                <a:lnTo>
                  <a:pt x="230051" y="6044"/>
                </a:lnTo>
                <a:lnTo>
                  <a:pt x="233378" y="8375"/>
                </a:lnTo>
                <a:lnTo>
                  <a:pt x="235594" y="11199"/>
                </a:lnTo>
                <a:lnTo>
                  <a:pt x="237073" y="14351"/>
                </a:lnTo>
                <a:lnTo>
                  <a:pt x="238716" y="21241"/>
                </a:lnTo>
                <a:lnTo>
                  <a:pt x="236060" y="31923"/>
                </a:lnTo>
                <a:lnTo>
                  <a:pt x="233572" y="38327"/>
                </a:lnTo>
                <a:lnTo>
                  <a:pt x="227424" y="48830"/>
                </a:lnTo>
                <a:lnTo>
                  <a:pt x="224005" y="53409"/>
                </a:lnTo>
                <a:lnTo>
                  <a:pt x="213435" y="61883"/>
                </a:lnTo>
                <a:lnTo>
                  <a:pt x="207060" y="65921"/>
                </a:lnTo>
                <a:lnTo>
                  <a:pt x="201540" y="71153"/>
                </a:lnTo>
                <a:lnTo>
                  <a:pt x="196589" y="77181"/>
                </a:lnTo>
                <a:lnTo>
                  <a:pt x="192020" y="83739"/>
                </a:lnTo>
                <a:lnTo>
                  <a:pt x="186433" y="90652"/>
                </a:lnTo>
                <a:lnTo>
                  <a:pt x="180168" y="97800"/>
                </a:lnTo>
                <a:lnTo>
                  <a:pt x="173452" y="105106"/>
                </a:lnTo>
                <a:lnTo>
                  <a:pt x="162624" y="113786"/>
                </a:lnTo>
                <a:lnTo>
                  <a:pt x="149056" y="123383"/>
                </a:lnTo>
                <a:lnTo>
                  <a:pt x="133661" y="133591"/>
                </a:lnTo>
                <a:lnTo>
                  <a:pt x="123397" y="142936"/>
                </a:lnTo>
                <a:lnTo>
                  <a:pt x="116555" y="151706"/>
                </a:lnTo>
                <a:lnTo>
                  <a:pt x="105573" y="171896"/>
                </a:lnTo>
                <a:lnTo>
                  <a:pt x="105942" y="173553"/>
                </a:lnTo>
                <a:lnTo>
                  <a:pt x="107458" y="174658"/>
                </a:lnTo>
                <a:lnTo>
                  <a:pt x="109739" y="175394"/>
                </a:lnTo>
                <a:lnTo>
                  <a:pt x="117609" y="173345"/>
                </a:lnTo>
                <a:lnTo>
                  <a:pt x="129206" y="169439"/>
                </a:lnTo>
                <a:lnTo>
                  <a:pt x="143287" y="164295"/>
                </a:lnTo>
                <a:lnTo>
                  <a:pt x="155215" y="160865"/>
                </a:lnTo>
                <a:lnTo>
                  <a:pt x="165706" y="158579"/>
                </a:lnTo>
                <a:lnTo>
                  <a:pt x="175241" y="157055"/>
                </a:lnTo>
                <a:lnTo>
                  <a:pt x="187947" y="156038"/>
                </a:lnTo>
                <a:lnTo>
                  <a:pt x="202768" y="155361"/>
                </a:lnTo>
                <a:lnTo>
                  <a:pt x="243806" y="154408"/>
                </a:lnTo>
                <a:lnTo>
                  <a:pt x="253977" y="154274"/>
                </a:lnTo>
                <a:lnTo>
                  <a:pt x="263298" y="155455"/>
                </a:lnTo>
                <a:lnTo>
                  <a:pt x="272052" y="157512"/>
                </a:lnTo>
                <a:lnTo>
                  <a:pt x="280428" y="160154"/>
                </a:lnTo>
                <a:lnTo>
                  <a:pt x="288552" y="161914"/>
                </a:lnTo>
                <a:lnTo>
                  <a:pt x="296508" y="163088"/>
                </a:lnTo>
                <a:lnTo>
                  <a:pt x="304351" y="163871"/>
                </a:lnTo>
                <a:lnTo>
                  <a:pt x="310851" y="165663"/>
                </a:lnTo>
                <a:lnTo>
                  <a:pt x="321459" y="171041"/>
                </a:lnTo>
                <a:lnTo>
                  <a:pt x="330407" y="181051"/>
                </a:lnTo>
                <a:lnTo>
                  <a:pt x="334571" y="187276"/>
                </a:lnTo>
                <a:lnTo>
                  <a:pt x="339198" y="197579"/>
                </a:lnTo>
                <a:lnTo>
                  <a:pt x="340432" y="202105"/>
                </a:lnTo>
                <a:lnTo>
                  <a:pt x="339985" y="207662"/>
                </a:lnTo>
                <a:lnTo>
                  <a:pt x="338417" y="213907"/>
                </a:lnTo>
                <a:lnTo>
                  <a:pt x="336101" y="220610"/>
                </a:lnTo>
                <a:lnTo>
                  <a:pt x="330141" y="231445"/>
                </a:lnTo>
                <a:lnTo>
                  <a:pt x="323259" y="241763"/>
                </a:lnTo>
                <a:lnTo>
                  <a:pt x="319646" y="248071"/>
                </a:lnTo>
                <a:lnTo>
                  <a:pt x="315967" y="254816"/>
                </a:lnTo>
                <a:lnTo>
                  <a:pt x="307164" y="263123"/>
                </a:lnTo>
                <a:lnTo>
                  <a:pt x="294947" y="272471"/>
                </a:lnTo>
                <a:lnTo>
                  <a:pt x="280451" y="282513"/>
                </a:lnTo>
                <a:lnTo>
                  <a:pt x="268247" y="290477"/>
                </a:lnTo>
                <a:lnTo>
                  <a:pt x="257571" y="297057"/>
                </a:lnTo>
                <a:lnTo>
                  <a:pt x="247914" y="302713"/>
                </a:lnTo>
                <a:lnTo>
                  <a:pt x="230410" y="312385"/>
                </a:lnTo>
                <a:lnTo>
                  <a:pt x="222187" y="316742"/>
                </a:lnTo>
                <a:lnTo>
                  <a:pt x="210354" y="322187"/>
                </a:lnTo>
                <a:lnTo>
                  <a:pt x="155898" y="345789"/>
                </a:lnTo>
                <a:lnTo>
                  <a:pt x="145843" y="350442"/>
                </a:lnTo>
                <a:lnTo>
                  <a:pt x="137868" y="352273"/>
                </a:lnTo>
                <a:lnTo>
                  <a:pt x="131282" y="352224"/>
                </a:lnTo>
                <a:lnTo>
                  <a:pt x="125621" y="350922"/>
                </a:lnTo>
                <a:lnTo>
                  <a:pt x="119307" y="350053"/>
                </a:lnTo>
                <a:lnTo>
                  <a:pt x="112559" y="349474"/>
                </a:lnTo>
                <a:lnTo>
                  <a:pt x="105519" y="349088"/>
                </a:lnTo>
                <a:lnTo>
                  <a:pt x="99555" y="347561"/>
                </a:lnTo>
                <a:lnTo>
                  <a:pt x="94310" y="345273"/>
                </a:lnTo>
                <a:lnTo>
                  <a:pt x="80009" y="33688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05"/>
          <p:cNvSpPr/>
          <p:nvPr/>
        </p:nvSpPr>
        <p:spPr>
          <a:xfrm>
            <a:off x="5486400" y="3657662"/>
            <a:ext cx="1383031" cy="68518"/>
          </a:xfrm>
          <a:custGeom>
            <a:avLst/>
            <a:gdLst/>
            <a:ahLst/>
            <a:cxnLst/>
            <a:rect l="0" t="0" r="0" b="0"/>
            <a:pathLst>
              <a:path w="1383031" h="68518">
                <a:moveTo>
                  <a:pt x="0" y="68517"/>
                </a:moveTo>
                <a:lnTo>
                  <a:pt x="132767" y="68517"/>
                </a:lnTo>
                <a:lnTo>
                  <a:pt x="150741" y="67247"/>
                </a:lnTo>
                <a:lnTo>
                  <a:pt x="167804" y="65131"/>
                </a:lnTo>
                <a:lnTo>
                  <a:pt x="184259" y="62450"/>
                </a:lnTo>
                <a:lnTo>
                  <a:pt x="199039" y="60662"/>
                </a:lnTo>
                <a:lnTo>
                  <a:pt x="225622" y="58676"/>
                </a:lnTo>
                <a:lnTo>
                  <a:pt x="239314" y="56877"/>
                </a:lnTo>
                <a:lnTo>
                  <a:pt x="253523" y="54407"/>
                </a:lnTo>
                <a:lnTo>
                  <a:pt x="321498" y="41476"/>
                </a:lnTo>
                <a:lnTo>
                  <a:pt x="355301" y="35250"/>
                </a:lnTo>
                <a:lnTo>
                  <a:pt x="389268" y="29829"/>
                </a:lnTo>
                <a:lnTo>
                  <a:pt x="457487" y="20419"/>
                </a:lnTo>
                <a:lnTo>
                  <a:pt x="499302" y="16132"/>
                </a:lnTo>
                <a:lnTo>
                  <a:pt x="596562" y="7982"/>
                </a:lnTo>
                <a:lnTo>
                  <a:pt x="642818" y="5300"/>
                </a:lnTo>
                <a:lnTo>
                  <a:pt x="728080" y="2321"/>
                </a:lnTo>
                <a:lnTo>
                  <a:pt x="877172" y="408"/>
                </a:lnTo>
                <a:lnTo>
                  <a:pt x="1020833" y="0"/>
                </a:lnTo>
                <a:lnTo>
                  <a:pt x="1105213" y="3352"/>
                </a:lnTo>
                <a:lnTo>
                  <a:pt x="1159719" y="6024"/>
                </a:lnTo>
                <a:lnTo>
                  <a:pt x="1204945" y="9075"/>
                </a:lnTo>
                <a:lnTo>
                  <a:pt x="1243987" y="12379"/>
                </a:lnTo>
                <a:lnTo>
                  <a:pt x="1304723" y="18167"/>
                </a:lnTo>
                <a:lnTo>
                  <a:pt x="1324475" y="19711"/>
                </a:lnTo>
                <a:lnTo>
                  <a:pt x="1383030" y="2279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06"/>
          <p:cNvSpPr/>
          <p:nvPr/>
        </p:nvSpPr>
        <p:spPr>
          <a:xfrm>
            <a:off x="6048258" y="3863866"/>
            <a:ext cx="363972" cy="342374"/>
          </a:xfrm>
          <a:custGeom>
            <a:avLst/>
            <a:gdLst/>
            <a:ahLst/>
            <a:cxnLst/>
            <a:rect l="0" t="0" r="0" b="0"/>
            <a:pathLst>
              <a:path w="363972" h="342374">
                <a:moveTo>
                  <a:pt x="78221" y="56623"/>
                </a:moveTo>
                <a:lnTo>
                  <a:pt x="84289" y="44488"/>
                </a:lnTo>
                <a:lnTo>
                  <a:pt x="87346" y="40913"/>
                </a:lnTo>
                <a:lnTo>
                  <a:pt x="90655" y="38530"/>
                </a:lnTo>
                <a:lnTo>
                  <a:pt x="97718" y="34612"/>
                </a:lnTo>
                <a:lnTo>
                  <a:pt x="105089" y="28637"/>
                </a:lnTo>
                <a:lnTo>
                  <a:pt x="115986" y="21748"/>
                </a:lnTo>
                <a:lnTo>
                  <a:pt x="122448" y="18133"/>
                </a:lnTo>
                <a:lnTo>
                  <a:pt x="133014" y="14117"/>
                </a:lnTo>
                <a:lnTo>
                  <a:pt x="143214" y="11062"/>
                </a:lnTo>
                <a:lnTo>
                  <a:pt x="149490" y="8469"/>
                </a:lnTo>
                <a:lnTo>
                  <a:pt x="156214" y="5470"/>
                </a:lnTo>
                <a:lnTo>
                  <a:pt x="163236" y="3471"/>
                </a:lnTo>
                <a:lnTo>
                  <a:pt x="170458" y="2139"/>
                </a:lnTo>
                <a:lnTo>
                  <a:pt x="177813" y="1250"/>
                </a:lnTo>
                <a:lnTo>
                  <a:pt x="186525" y="658"/>
                </a:lnTo>
                <a:lnTo>
                  <a:pt x="196144" y="263"/>
                </a:lnTo>
                <a:lnTo>
                  <a:pt x="206367" y="0"/>
                </a:lnTo>
                <a:lnTo>
                  <a:pt x="216992" y="1094"/>
                </a:lnTo>
                <a:lnTo>
                  <a:pt x="227885" y="3094"/>
                </a:lnTo>
                <a:lnTo>
                  <a:pt x="238957" y="5697"/>
                </a:lnTo>
                <a:lnTo>
                  <a:pt x="247608" y="7433"/>
                </a:lnTo>
                <a:lnTo>
                  <a:pt x="254646" y="8590"/>
                </a:lnTo>
                <a:lnTo>
                  <a:pt x="260608" y="9361"/>
                </a:lnTo>
                <a:lnTo>
                  <a:pt x="268392" y="12415"/>
                </a:lnTo>
                <a:lnTo>
                  <a:pt x="277392" y="16991"/>
                </a:lnTo>
                <a:lnTo>
                  <a:pt x="287202" y="22582"/>
                </a:lnTo>
                <a:lnTo>
                  <a:pt x="293742" y="27579"/>
                </a:lnTo>
                <a:lnTo>
                  <a:pt x="298102" y="32181"/>
                </a:lnTo>
                <a:lnTo>
                  <a:pt x="301008" y="36518"/>
                </a:lnTo>
                <a:lnTo>
                  <a:pt x="304238" y="44725"/>
                </a:lnTo>
                <a:lnTo>
                  <a:pt x="305673" y="53875"/>
                </a:lnTo>
                <a:lnTo>
                  <a:pt x="306056" y="59871"/>
                </a:lnTo>
                <a:lnTo>
                  <a:pt x="306311" y="66409"/>
                </a:lnTo>
                <a:lnTo>
                  <a:pt x="306595" y="80446"/>
                </a:lnTo>
                <a:lnTo>
                  <a:pt x="306670" y="87745"/>
                </a:lnTo>
                <a:lnTo>
                  <a:pt x="304181" y="96421"/>
                </a:lnTo>
                <a:lnTo>
                  <a:pt x="299981" y="106015"/>
                </a:lnTo>
                <a:lnTo>
                  <a:pt x="281058" y="142721"/>
                </a:lnTo>
                <a:lnTo>
                  <a:pt x="275676" y="150852"/>
                </a:lnTo>
                <a:lnTo>
                  <a:pt x="269548" y="158812"/>
                </a:lnTo>
                <a:lnTo>
                  <a:pt x="262922" y="166659"/>
                </a:lnTo>
                <a:lnTo>
                  <a:pt x="257236" y="174431"/>
                </a:lnTo>
                <a:lnTo>
                  <a:pt x="252174" y="182152"/>
                </a:lnTo>
                <a:lnTo>
                  <a:pt x="247530" y="189839"/>
                </a:lnTo>
                <a:lnTo>
                  <a:pt x="241894" y="196234"/>
                </a:lnTo>
                <a:lnTo>
                  <a:pt x="235597" y="201767"/>
                </a:lnTo>
                <a:lnTo>
                  <a:pt x="228858" y="206726"/>
                </a:lnTo>
                <a:lnTo>
                  <a:pt x="223096" y="212572"/>
                </a:lnTo>
                <a:lnTo>
                  <a:pt x="217984" y="219009"/>
                </a:lnTo>
                <a:lnTo>
                  <a:pt x="213307" y="225840"/>
                </a:lnTo>
                <a:lnTo>
                  <a:pt x="207648" y="231665"/>
                </a:lnTo>
                <a:lnTo>
                  <a:pt x="201336" y="236818"/>
                </a:lnTo>
                <a:lnTo>
                  <a:pt x="176930" y="253524"/>
                </a:lnTo>
                <a:lnTo>
                  <a:pt x="134550" y="281925"/>
                </a:lnTo>
                <a:lnTo>
                  <a:pt x="122123" y="288104"/>
                </a:lnTo>
                <a:lnTo>
                  <a:pt x="108759" y="293494"/>
                </a:lnTo>
                <a:lnTo>
                  <a:pt x="94771" y="298357"/>
                </a:lnTo>
                <a:lnTo>
                  <a:pt x="84174" y="301599"/>
                </a:lnTo>
                <a:lnTo>
                  <a:pt x="75840" y="303761"/>
                </a:lnTo>
                <a:lnTo>
                  <a:pt x="69013" y="305202"/>
                </a:lnTo>
                <a:lnTo>
                  <a:pt x="58042" y="306803"/>
                </a:lnTo>
                <a:lnTo>
                  <a:pt x="53339" y="307230"/>
                </a:lnTo>
                <a:lnTo>
                  <a:pt x="48933" y="306244"/>
                </a:lnTo>
                <a:lnTo>
                  <a:pt x="40651" y="301763"/>
                </a:lnTo>
                <a:lnTo>
                  <a:pt x="32737" y="295537"/>
                </a:lnTo>
                <a:lnTo>
                  <a:pt x="28848" y="292100"/>
                </a:lnTo>
                <a:lnTo>
                  <a:pt x="24987" y="289807"/>
                </a:lnTo>
                <a:lnTo>
                  <a:pt x="17308" y="287261"/>
                </a:lnTo>
                <a:lnTo>
                  <a:pt x="14752" y="285312"/>
                </a:lnTo>
                <a:lnTo>
                  <a:pt x="13049" y="282742"/>
                </a:lnTo>
                <a:lnTo>
                  <a:pt x="9886" y="275231"/>
                </a:lnTo>
                <a:lnTo>
                  <a:pt x="4246" y="263425"/>
                </a:lnTo>
                <a:lnTo>
                  <a:pt x="894" y="253099"/>
                </a:lnTo>
                <a:lnTo>
                  <a:pt x="0" y="248567"/>
                </a:lnTo>
                <a:lnTo>
                  <a:pt x="674" y="245546"/>
                </a:lnTo>
                <a:lnTo>
                  <a:pt x="2393" y="243532"/>
                </a:lnTo>
                <a:lnTo>
                  <a:pt x="4809" y="242189"/>
                </a:lnTo>
                <a:lnTo>
                  <a:pt x="7690" y="237484"/>
                </a:lnTo>
                <a:lnTo>
                  <a:pt x="10881" y="230537"/>
                </a:lnTo>
                <a:lnTo>
                  <a:pt x="14277" y="222096"/>
                </a:lnTo>
                <a:lnTo>
                  <a:pt x="17812" y="215198"/>
                </a:lnTo>
                <a:lnTo>
                  <a:pt x="21438" y="209330"/>
                </a:lnTo>
                <a:lnTo>
                  <a:pt x="25126" y="204148"/>
                </a:lnTo>
                <a:lnTo>
                  <a:pt x="30125" y="198153"/>
                </a:lnTo>
                <a:lnTo>
                  <a:pt x="35997" y="191617"/>
                </a:lnTo>
                <a:lnTo>
                  <a:pt x="42452" y="184719"/>
                </a:lnTo>
                <a:lnTo>
                  <a:pt x="49295" y="180120"/>
                </a:lnTo>
                <a:lnTo>
                  <a:pt x="56398" y="177055"/>
                </a:lnTo>
                <a:lnTo>
                  <a:pt x="63672" y="175011"/>
                </a:lnTo>
                <a:lnTo>
                  <a:pt x="98182" y="166067"/>
                </a:lnTo>
                <a:lnTo>
                  <a:pt x="108038" y="163876"/>
                </a:lnTo>
                <a:lnTo>
                  <a:pt x="115880" y="162415"/>
                </a:lnTo>
                <a:lnTo>
                  <a:pt x="122376" y="161441"/>
                </a:lnTo>
                <a:lnTo>
                  <a:pt x="129248" y="160792"/>
                </a:lnTo>
                <a:lnTo>
                  <a:pt x="136370" y="160359"/>
                </a:lnTo>
                <a:lnTo>
                  <a:pt x="151055" y="159878"/>
                </a:lnTo>
                <a:lnTo>
                  <a:pt x="166048" y="159664"/>
                </a:lnTo>
                <a:lnTo>
                  <a:pt x="173603" y="160877"/>
                </a:lnTo>
                <a:lnTo>
                  <a:pt x="181179" y="162956"/>
                </a:lnTo>
                <a:lnTo>
                  <a:pt x="188770" y="165612"/>
                </a:lnTo>
                <a:lnTo>
                  <a:pt x="196370" y="168652"/>
                </a:lnTo>
                <a:lnTo>
                  <a:pt x="203977" y="171950"/>
                </a:lnTo>
                <a:lnTo>
                  <a:pt x="219203" y="179000"/>
                </a:lnTo>
                <a:lnTo>
                  <a:pt x="234437" y="186366"/>
                </a:lnTo>
                <a:lnTo>
                  <a:pt x="243325" y="191379"/>
                </a:lnTo>
                <a:lnTo>
                  <a:pt x="253060" y="197260"/>
                </a:lnTo>
                <a:lnTo>
                  <a:pt x="263361" y="203721"/>
                </a:lnTo>
                <a:lnTo>
                  <a:pt x="271498" y="210569"/>
                </a:lnTo>
                <a:lnTo>
                  <a:pt x="278192" y="217674"/>
                </a:lnTo>
                <a:lnTo>
                  <a:pt x="283926" y="224950"/>
                </a:lnTo>
                <a:lnTo>
                  <a:pt x="290288" y="232341"/>
                </a:lnTo>
                <a:lnTo>
                  <a:pt x="297069" y="239809"/>
                </a:lnTo>
                <a:lnTo>
                  <a:pt x="315362" y="259067"/>
                </a:lnTo>
                <a:lnTo>
                  <a:pt x="332921" y="276952"/>
                </a:lnTo>
                <a:lnTo>
                  <a:pt x="336921" y="282249"/>
                </a:lnTo>
                <a:lnTo>
                  <a:pt x="340857" y="288321"/>
                </a:lnTo>
                <a:lnTo>
                  <a:pt x="344752" y="294908"/>
                </a:lnTo>
                <a:lnTo>
                  <a:pt x="347349" y="300570"/>
                </a:lnTo>
                <a:lnTo>
                  <a:pt x="350234" y="310247"/>
                </a:lnTo>
                <a:lnTo>
                  <a:pt x="352273" y="313336"/>
                </a:lnTo>
                <a:lnTo>
                  <a:pt x="354902" y="315395"/>
                </a:lnTo>
                <a:lnTo>
                  <a:pt x="357925" y="316768"/>
                </a:lnTo>
                <a:lnTo>
                  <a:pt x="359941" y="320223"/>
                </a:lnTo>
                <a:lnTo>
                  <a:pt x="361284" y="325067"/>
                </a:lnTo>
                <a:lnTo>
                  <a:pt x="363971" y="34237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07"/>
          <p:cNvSpPr/>
          <p:nvPr/>
        </p:nvSpPr>
        <p:spPr>
          <a:xfrm>
            <a:off x="7155180" y="3600454"/>
            <a:ext cx="331471" cy="34286"/>
          </a:xfrm>
          <a:custGeom>
            <a:avLst/>
            <a:gdLst/>
            <a:ahLst/>
            <a:cxnLst/>
            <a:rect l="0" t="0" r="0" b="0"/>
            <a:pathLst>
              <a:path w="331471" h="34286">
                <a:moveTo>
                  <a:pt x="0" y="34285"/>
                </a:moveTo>
                <a:lnTo>
                  <a:pt x="18203" y="28218"/>
                </a:lnTo>
                <a:lnTo>
                  <a:pt x="29915" y="25160"/>
                </a:lnTo>
                <a:lnTo>
                  <a:pt x="59862" y="18377"/>
                </a:lnTo>
                <a:lnTo>
                  <a:pt x="112422" y="7417"/>
                </a:lnTo>
                <a:lnTo>
                  <a:pt x="128287" y="4943"/>
                </a:lnTo>
                <a:lnTo>
                  <a:pt x="142675" y="3294"/>
                </a:lnTo>
                <a:lnTo>
                  <a:pt x="156077" y="2195"/>
                </a:lnTo>
                <a:lnTo>
                  <a:pt x="176441" y="1461"/>
                </a:lnTo>
                <a:lnTo>
                  <a:pt x="291629" y="124"/>
                </a:lnTo>
                <a:lnTo>
                  <a:pt x="328698" y="0"/>
                </a:lnTo>
                <a:lnTo>
                  <a:pt x="329622" y="1269"/>
                </a:lnTo>
                <a:lnTo>
                  <a:pt x="330238" y="3384"/>
                </a:lnTo>
                <a:lnTo>
                  <a:pt x="331470" y="1142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08"/>
          <p:cNvSpPr/>
          <p:nvPr/>
        </p:nvSpPr>
        <p:spPr>
          <a:xfrm>
            <a:off x="7178040" y="3742454"/>
            <a:ext cx="240030" cy="6586"/>
          </a:xfrm>
          <a:custGeom>
            <a:avLst/>
            <a:gdLst/>
            <a:ahLst/>
            <a:cxnLst/>
            <a:rect l="0" t="0" r="0" b="0"/>
            <a:pathLst>
              <a:path w="240030" h="6586">
                <a:moveTo>
                  <a:pt x="0" y="6585"/>
                </a:moveTo>
                <a:lnTo>
                  <a:pt x="87804" y="6585"/>
                </a:lnTo>
                <a:lnTo>
                  <a:pt x="99176" y="5315"/>
                </a:lnTo>
                <a:lnTo>
                  <a:pt x="113107" y="3199"/>
                </a:lnTo>
                <a:lnTo>
                  <a:pt x="128745" y="518"/>
                </a:lnTo>
                <a:lnTo>
                  <a:pt x="146790" y="0"/>
                </a:lnTo>
                <a:lnTo>
                  <a:pt x="166440" y="925"/>
                </a:lnTo>
                <a:lnTo>
                  <a:pt x="202243" y="4070"/>
                </a:lnTo>
                <a:lnTo>
                  <a:pt x="240029" y="658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09"/>
          <p:cNvSpPr/>
          <p:nvPr/>
        </p:nvSpPr>
        <p:spPr>
          <a:xfrm>
            <a:off x="7579977" y="3383321"/>
            <a:ext cx="341014" cy="497214"/>
          </a:xfrm>
          <a:custGeom>
            <a:avLst/>
            <a:gdLst/>
            <a:ahLst/>
            <a:cxnLst/>
            <a:rect l="0" t="0" r="0" b="0"/>
            <a:pathLst>
              <a:path w="341014" h="497214">
                <a:moveTo>
                  <a:pt x="100982" y="45679"/>
                </a:moveTo>
                <a:lnTo>
                  <a:pt x="94915" y="33543"/>
                </a:lnTo>
                <a:lnTo>
                  <a:pt x="94397" y="29968"/>
                </a:lnTo>
                <a:lnTo>
                  <a:pt x="95322" y="27585"/>
                </a:lnTo>
                <a:lnTo>
                  <a:pt x="97209" y="25996"/>
                </a:lnTo>
                <a:lnTo>
                  <a:pt x="98467" y="23667"/>
                </a:lnTo>
                <a:lnTo>
                  <a:pt x="99865" y="17692"/>
                </a:lnTo>
                <a:lnTo>
                  <a:pt x="101507" y="15591"/>
                </a:lnTo>
                <a:lnTo>
                  <a:pt x="103873" y="14190"/>
                </a:lnTo>
                <a:lnTo>
                  <a:pt x="109887" y="12634"/>
                </a:lnTo>
                <a:lnTo>
                  <a:pt x="120413" y="11757"/>
                </a:lnTo>
                <a:lnTo>
                  <a:pt x="127822" y="11552"/>
                </a:lnTo>
                <a:lnTo>
                  <a:pt x="131575" y="10228"/>
                </a:lnTo>
                <a:lnTo>
                  <a:pt x="139133" y="5369"/>
                </a:lnTo>
                <a:lnTo>
                  <a:pt x="146725" y="2363"/>
                </a:lnTo>
                <a:lnTo>
                  <a:pt x="155602" y="1027"/>
                </a:lnTo>
                <a:lnTo>
                  <a:pt x="161526" y="671"/>
                </a:lnTo>
                <a:lnTo>
                  <a:pt x="173610" y="275"/>
                </a:lnTo>
                <a:lnTo>
                  <a:pt x="188824" y="52"/>
                </a:lnTo>
                <a:lnTo>
                  <a:pt x="201830" y="0"/>
                </a:lnTo>
                <a:lnTo>
                  <a:pt x="207584" y="1256"/>
                </a:lnTo>
                <a:lnTo>
                  <a:pt x="221750" y="7822"/>
                </a:lnTo>
                <a:lnTo>
                  <a:pt x="230011" y="9804"/>
                </a:lnTo>
                <a:lnTo>
                  <a:pt x="237915" y="14071"/>
                </a:lnTo>
                <a:lnTo>
                  <a:pt x="241801" y="16986"/>
                </a:lnTo>
                <a:lnTo>
                  <a:pt x="249505" y="27000"/>
                </a:lnTo>
                <a:lnTo>
                  <a:pt x="255892" y="38647"/>
                </a:lnTo>
                <a:lnTo>
                  <a:pt x="260758" y="53614"/>
                </a:lnTo>
                <a:lnTo>
                  <a:pt x="266397" y="66562"/>
                </a:lnTo>
                <a:lnTo>
                  <a:pt x="268409" y="76111"/>
                </a:lnTo>
                <a:lnTo>
                  <a:pt x="269750" y="87557"/>
                </a:lnTo>
                <a:lnTo>
                  <a:pt x="270644" y="100267"/>
                </a:lnTo>
                <a:lnTo>
                  <a:pt x="271240" y="112551"/>
                </a:lnTo>
                <a:lnTo>
                  <a:pt x="271903" y="136360"/>
                </a:lnTo>
                <a:lnTo>
                  <a:pt x="270810" y="148043"/>
                </a:lnTo>
                <a:lnTo>
                  <a:pt x="268810" y="159641"/>
                </a:lnTo>
                <a:lnTo>
                  <a:pt x="266207" y="171183"/>
                </a:lnTo>
                <a:lnTo>
                  <a:pt x="263203" y="182688"/>
                </a:lnTo>
                <a:lnTo>
                  <a:pt x="259929" y="194169"/>
                </a:lnTo>
                <a:lnTo>
                  <a:pt x="252906" y="217084"/>
                </a:lnTo>
                <a:lnTo>
                  <a:pt x="234270" y="274272"/>
                </a:lnTo>
                <a:lnTo>
                  <a:pt x="227940" y="288245"/>
                </a:lnTo>
                <a:lnTo>
                  <a:pt x="219912" y="303909"/>
                </a:lnTo>
                <a:lnTo>
                  <a:pt x="210749" y="320702"/>
                </a:lnTo>
                <a:lnTo>
                  <a:pt x="202099" y="335708"/>
                </a:lnTo>
                <a:lnTo>
                  <a:pt x="185717" y="362540"/>
                </a:lnTo>
                <a:lnTo>
                  <a:pt x="175252" y="376300"/>
                </a:lnTo>
                <a:lnTo>
                  <a:pt x="163196" y="390553"/>
                </a:lnTo>
                <a:lnTo>
                  <a:pt x="150079" y="405134"/>
                </a:lnTo>
                <a:lnTo>
                  <a:pt x="140063" y="417396"/>
                </a:lnTo>
                <a:lnTo>
                  <a:pt x="132116" y="428110"/>
                </a:lnTo>
                <a:lnTo>
                  <a:pt x="125548" y="437793"/>
                </a:lnTo>
                <a:lnTo>
                  <a:pt x="118629" y="445518"/>
                </a:lnTo>
                <a:lnTo>
                  <a:pt x="111478" y="451938"/>
                </a:lnTo>
                <a:lnTo>
                  <a:pt x="104169" y="457488"/>
                </a:lnTo>
                <a:lnTo>
                  <a:pt x="85889" y="470429"/>
                </a:lnTo>
                <a:lnTo>
                  <a:pt x="75680" y="477435"/>
                </a:lnTo>
                <a:lnTo>
                  <a:pt x="67605" y="482106"/>
                </a:lnTo>
                <a:lnTo>
                  <a:pt x="60950" y="485220"/>
                </a:lnTo>
                <a:lnTo>
                  <a:pt x="55244" y="487297"/>
                </a:lnTo>
                <a:lnTo>
                  <a:pt x="45518" y="492990"/>
                </a:lnTo>
                <a:lnTo>
                  <a:pt x="41146" y="496286"/>
                </a:lnTo>
                <a:lnTo>
                  <a:pt x="38232" y="497213"/>
                </a:lnTo>
                <a:lnTo>
                  <a:pt x="36289" y="496562"/>
                </a:lnTo>
                <a:lnTo>
                  <a:pt x="34993" y="494857"/>
                </a:lnTo>
                <a:lnTo>
                  <a:pt x="31590" y="493721"/>
                </a:lnTo>
                <a:lnTo>
                  <a:pt x="21035" y="492459"/>
                </a:lnTo>
                <a:lnTo>
                  <a:pt x="17204" y="490852"/>
                </a:lnTo>
                <a:lnTo>
                  <a:pt x="14650" y="488511"/>
                </a:lnTo>
                <a:lnTo>
                  <a:pt x="10543" y="482523"/>
                </a:lnTo>
                <a:lnTo>
                  <a:pt x="0" y="470674"/>
                </a:lnTo>
                <a:lnTo>
                  <a:pt x="2338" y="459356"/>
                </a:lnTo>
                <a:lnTo>
                  <a:pt x="4739" y="451003"/>
                </a:lnTo>
                <a:lnTo>
                  <a:pt x="6340" y="442895"/>
                </a:lnTo>
                <a:lnTo>
                  <a:pt x="7407" y="434949"/>
                </a:lnTo>
                <a:lnTo>
                  <a:pt x="8119" y="427113"/>
                </a:lnTo>
                <a:lnTo>
                  <a:pt x="9864" y="420618"/>
                </a:lnTo>
                <a:lnTo>
                  <a:pt x="15189" y="410015"/>
                </a:lnTo>
                <a:lnTo>
                  <a:pt x="20927" y="402869"/>
                </a:lnTo>
                <a:lnTo>
                  <a:pt x="28562" y="394296"/>
                </a:lnTo>
                <a:lnTo>
                  <a:pt x="45936" y="375879"/>
                </a:lnTo>
                <a:lnTo>
                  <a:pt x="62123" y="359228"/>
                </a:lnTo>
                <a:lnTo>
                  <a:pt x="72537" y="352501"/>
                </a:lnTo>
                <a:lnTo>
                  <a:pt x="84559" y="346747"/>
                </a:lnTo>
                <a:lnTo>
                  <a:pt x="97653" y="341641"/>
                </a:lnTo>
                <a:lnTo>
                  <a:pt x="108923" y="336967"/>
                </a:lnTo>
                <a:lnTo>
                  <a:pt x="118977" y="332580"/>
                </a:lnTo>
                <a:lnTo>
                  <a:pt x="128219" y="328386"/>
                </a:lnTo>
                <a:lnTo>
                  <a:pt x="135650" y="325590"/>
                </a:lnTo>
                <a:lnTo>
                  <a:pt x="141874" y="323727"/>
                </a:lnTo>
                <a:lnTo>
                  <a:pt x="147293" y="322484"/>
                </a:lnTo>
                <a:lnTo>
                  <a:pt x="153447" y="322925"/>
                </a:lnTo>
                <a:lnTo>
                  <a:pt x="160089" y="324490"/>
                </a:lnTo>
                <a:lnTo>
                  <a:pt x="167057" y="326802"/>
                </a:lnTo>
                <a:lnTo>
                  <a:pt x="174241" y="328345"/>
                </a:lnTo>
                <a:lnTo>
                  <a:pt x="181572" y="329372"/>
                </a:lnTo>
                <a:lnTo>
                  <a:pt x="188999" y="330058"/>
                </a:lnTo>
                <a:lnTo>
                  <a:pt x="195220" y="331785"/>
                </a:lnTo>
                <a:lnTo>
                  <a:pt x="205519" y="337090"/>
                </a:lnTo>
                <a:lnTo>
                  <a:pt x="211314" y="340283"/>
                </a:lnTo>
                <a:lnTo>
                  <a:pt x="224525" y="347217"/>
                </a:lnTo>
                <a:lnTo>
                  <a:pt x="234144" y="353384"/>
                </a:lnTo>
                <a:lnTo>
                  <a:pt x="245637" y="361305"/>
                </a:lnTo>
                <a:lnTo>
                  <a:pt x="258379" y="370397"/>
                </a:lnTo>
                <a:lnTo>
                  <a:pt x="269414" y="378997"/>
                </a:lnTo>
                <a:lnTo>
                  <a:pt x="279309" y="387271"/>
                </a:lnTo>
                <a:lnTo>
                  <a:pt x="288447" y="395327"/>
                </a:lnTo>
                <a:lnTo>
                  <a:pt x="295808" y="403237"/>
                </a:lnTo>
                <a:lnTo>
                  <a:pt x="301987" y="411051"/>
                </a:lnTo>
                <a:lnTo>
                  <a:pt x="312238" y="425236"/>
                </a:lnTo>
                <a:lnTo>
                  <a:pt x="321026" y="435774"/>
                </a:lnTo>
                <a:lnTo>
                  <a:pt x="329167" y="444691"/>
                </a:lnTo>
                <a:lnTo>
                  <a:pt x="341013" y="45715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10"/>
          <p:cNvSpPr/>
          <p:nvPr/>
        </p:nvSpPr>
        <p:spPr>
          <a:xfrm>
            <a:off x="7955279" y="3531870"/>
            <a:ext cx="228601" cy="400051"/>
          </a:xfrm>
          <a:custGeom>
            <a:avLst/>
            <a:gdLst/>
            <a:ahLst/>
            <a:cxnLst/>
            <a:rect l="0" t="0" r="0" b="0"/>
            <a:pathLst>
              <a:path w="228601" h="400051">
                <a:moveTo>
                  <a:pt x="0" y="0"/>
                </a:moveTo>
                <a:lnTo>
                  <a:pt x="0" y="15909"/>
                </a:lnTo>
                <a:lnTo>
                  <a:pt x="1271" y="19495"/>
                </a:lnTo>
                <a:lnTo>
                  <a:pt x="6069" y="26868"/>
                </a:lnTo>
                <a:lnTo>
                  <a:pt x="9125" y="33151"/>
                </a:lnTo>
                <a:lnTo>
                  <a:pt x="12433" y="41151"/>
                </a:lnTo>
                <a:lnTo>
                  <a:pt x="15909" y="50294"/>
                </a:lnTo>
                <a:lnTo>
                  <a:pt x="19497" y="57659"/>
                </a:lnTo>
                <a:lnTo>
                  <a:pt x="23158" y="63839"/>
                </a:lnTo>
                <a:lnTo>
                  <a:pt x="26869" y="69229"/>
                </a:lnTo>
                <a:lnTo>
                  <a:pt x="30612" y="75363"/>
                </a:lnTo>
                <a:lnTo>
                  <a:pt x="34379" y="81992"/>
                </a:lnTo>
                <a:lnTo>
                  <a:pt x="41949" y="96130"/>
                </a:lnTo>
                <a:lnTo>
                  <a:pt x="60966" y="133465"/>
                </a:lnTo>
                <a:lnTo>
                  <a:pt x="66044" y="142316"/>
                </a:lnTo>
                <a:lnTo>
                  <a:pt x="71969" y="152028"/>
                </a:lnTo>
                <a:lnTo>
                  <a:pt x="78460" y="162311"/>
                </a:lnTo>
                <a:lnTo>
                  <a:pt x="84057" y="171708"/>
                </a:lnTo>
                <a:lnTo>
                  <a:pt x="89058" y="180512"/>
                </a:lnTo>
                <a:lnTo>
                  <a:pt x="98002" y="197067"/>
                </a:lnTo>
                <a:lnTo>
                  <a:pt x="117971" y="236081"/>
                </a:lnTo>
                <a:lnTo>
                  <a:pt x="152397" y="304796"/>
                </a:lnTo>
                <a:lnTo>
                  <a:pt x="157478" y="313687"/>
                </a:lnTo>
                <a:lnTo>
                  <a:pt x="163406" y="323425"/>
                </a:lnTo>
                <a:lnTo>
                  <a:pt x="169897" y="333726"/>
                </a:lnTo>
                <a:lnTo>
                  <a:pt x="176765" y="343134"/>
                </a:lnTo>
                <a:lnTo>
                  <a:pt x="183883" y="351946"/>
                </a:lnTo>
                <a:lnTo>
                  <a:pt x="197297" y="367240"/>
                </a:lnTo>
                <a:lnTo>
                  <a:pt x="202651" y="373097"/>
                </a:lnTo>
                <a:lnTo>
                  <a:pt x="228600" y="40005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11"/>
          <p:cNvSpPr/>
          <p:nvPr/>
        </p:nvSpPr>
        <p:spPr>
          <a:xfrm>
            <a:off x="7909559" y="3543300"/>
            <a:ext cx="262892" cy="388621"/>
          </a:xfrm>
          <a:custGeom>
            <a:avLst/>
            <a:gdLst/>
            <a:ahLst/>
            <a:cxnLst/>
            <a:rect l="0" t="0" r="0" b="0"/>
            <a:pathLst>
              <a:path w="262892" h="388621">
                <a:moveTo>
                  <a:pt x="262891" y="0"/>
                </a:moveTo>
                <a:lnTo>
                  <a:pt x="256823" y="12135"/>
                </a:lnTo>
                <a:lnTo>
                  <a:pt x="250457" y="21480"/>
                </a:lnTo>
                <a:lnTo>
                  <a:pt x="243394" y="31136"/>
                </a:lnTo>
                <a:lnTo>
                  <a:pt x="239733" y="37267"/>
                </a:lnTo>
                <a:lnTo>
                  <a:pt x="236022" y="43895"/>
                </a:lnTo>
                <a:lnTo>
                  <a:pt x="231009" y="52123"/>
                </a:lnTo>
                <a:lnTo>
                  <a:pt x="218664" y="71425"/>
                </a:lnTo>
                <a:lnTo>
                  <a:pt x="213087" y="81907"/>
                </a:lnTo>
                <a:lnTo>
                  <a:pt x="208098" y="92704"/>
                </a:lnTo>
                <a:lnTo>
                  <a:pt x="203502" y="103713"/>
                </a:lnTo>
                <a:lnTo>
                  <a:pt x="197898" y="114862"/>
                </a:lnTo>
                <a:lnTo>
                  <a:pt x="191623" y="126104"/>
                </a:lnTo>
                <a:lnTo>
                  <a:pt x="184898" y="137409"/>
                </a:lnTo>
                <a:lnTo>
                  <a:pt x="175335" y="151296"/>
                </a:lnTo>
                <a:lnTo>
                  <a:pt x="163880" y="166904"/>
                </a:lnTo>
                <a:lnTo>
                  <a:pt x="151164" y="183659"/>
                </a:lnTo>
                <a:lnTo>
                  <a:pt x="130261" y="212436"/>
                </a:lnTo>
                <a:lnTo>
                  <a:pt x="121131" y="225444"/>
                </a:lnTo>
                <a:lnTo>
                  <a:pt x="97439" y="256830"/>
                </a:lnTo>
                <a:lnTo>
                  <a:pt x="40837" y="328721"/>
                </a:lnTo>
                <a:lnTo>
                  <a:pt x="29765" y="343607"/>
                </a:lnTo>
                <a:lnTo>
                  <a:pt x="21114" y="356071"/>
                </a:lnTo>
                <a:lnTo>
                  <a:pt x="0" y="38862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12"/>
          <p:cNvSpPr/>
          <p:nvPr/>
        </p:nvSpPr>
        <p:spPr>
          <a:xfrm>
            <a:off x="8252459" y="3669029"/>
            <a:ext cx="274321" cy="33821"/>
          </a:xfrm>
          <a:custGeom>
            <a:avLst/>
            <a:gdLst/>
            <a:ahLst/>
            <a:cxnLst/>
            <a:rect l="0" t="0" r="0" b="0"/>
            <a:pathLst>
              <a:path w="274321" h="33821">
                <a:moveTo>
                  <a:pt x="0" y="22860"/>
                </a:moveTo>
                <a:lnTo>
                  <a:pt x="18204" y="28929"/>
                </a:lnTo>
                <a:lnTo>
                  <a:pt x="26106" y="30716"/>
                </a:lnTo>
                <a:lnTo>
                  <a:pt x="33915" y="31907"/>
                </a:lnTo>
                <a:lnTo>
                  <a:pt x="41660" y="32702"/>
                </a:lnTo>
                <a:lnTo>
                  <a:pt x="49363" y="33231"/>
                </a:lnTo>
                <a:lnTo>
                  <a:pt x="57039" y="33584"/>
                </a:lnTo>
                <a:lnTo>
                  <a:pt x="64696" y="33820"/>
                </a:lnTo>
                <a:lnTo>
                  <a:pt x="79961" y="31437"/>
                </a:lnTo>
                <a:lnTo>
                  <a:pt x="100297" y="27308"/>
                </a:lnTo>
                <a:lnTo>
                  <a:pt x="124015" y="22016"/>
                </a:lnTo>
                <a:lnTo>
                  <a:pt x="143637" y="18487"/>
                </a:lnTo>
                <a:lnTo>
                  <a:pt x="160529" y="16135"/>
                </a:lnTo>
                <a:lnTo>
                  <a:pt x="175599" y="14567"/>
                </a:lnTo>
                <a:lnTo>
                  <a:pt x="188186" y="12251"/>
                </a:lnTo>
                <a:lnTo>
                  <a:pt x="199118" y="9437"/>
                </a:lnTo>
                <a:lnTo>
                  <a:pt x="208945" y="6292"/>
                </a:lnTo>
                <a:lnTo>
                  <a:pt x="216767" y="4195"/>
                </a:lnTo>
                <a:lnTo>
                  <a:pt x="223252" y="2796"/>
                </a:lnTo>
                <a:lnTo>
                  <a:pt x="228845" y="1865"/>
                </a:lnTo>
                <a:lnTo>
                  <a:pt x="235113" y="1243"/>
                </a:lnTo>
                <a:lnTo>
                  <a:pt x="241832" y="829"/>
                </a:lnTo>
                <a:lnTo>
                  <a:pt x="254801" y="369"/>
                </a:lnTo>
                <a:lnTo>
                  <a:pt x="27432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13"/>
          <p:cNvSpPr/>
          <p:nvPr/>
        </p:nvSpPr>
        <p:spPr>
          <a:xfrm>
            <a:off x="8321040" y="3554729"/>
            <a:ext cx="68580" cy="342901"/>
          </a:xfrm>
          <a:custGeom>
            <a:avLst/>
            <a:gdLst/>
            <a:ahLst/>
            <a:cxnLst/>
            <a:rect l="0" t="0" r="0" b="0"/>
            <a:pathLst>
              <a:path w="68580" h="342901">
                <a:moveTo>
                  <a:pt x="0" y="0"/>
                </a:moveTo>
                <a:lnTo>
                  <a:pt x="6068" y="18204"/>
                </a:lnTo>
                <a:lnTo>
                  <a:pt x="9125" y="24836"/>
                </a:lnTo>
                <a:lnTo>
                  <a:pt x="12432" y="30527"/>
                </a:lnTo>
                <a:lnTo>
                  <a:pt x="15908" y="35592"/>
                </a:lnTo>
                <a:lnTo>
                  <a:pt x="19495" y="44048"/>
                </a:lnTo>
                <a:lnTo>
                  <a:pt x="23156" y="54766"/>
                </a:lnTo>
                <a:lnTo>
                  <a:pt x="26868" y="66991"/>
                </a:lnTo>
                <a:lnTo>
                  <a:pt x="29342" y="78950"/>
                </a:lnTo>
                <a:lnTo>
                  <a:pt x="30991" y="90734"/>
                </a:lnTo>
                <a:lnTo>
                  <a:pt x="32091" y="102400"/>
                </a:lnTo>
                <a:lnTo>
                  <a:pt x="34094" y="112716"/>
                </a:lnTo>
                <a:lnTo>
                  <a:pt x="36699" y="122134"/>
                </a:lnTo>
                <a:lnTo>
                  <a:pt x="39706" y="130953"/>
                </a:lnTo>
                <a:lnTo>
                  <a:pt x="42981" y="150802"/>
                </a:lnTo>
                <a:lnTo>
                  <a:pt x="46433" y="178005"/>
                </a:lnTo>
                <a:lnTo>
                  <a:pt x="52386" y="232784"/>
                </a:lnTo>
                <a:lnTo>
                  <a:pt x="55033" y="261363"/>
                </a:lnTo>
                <a:lnTo>
                  <a:pt x="57009" y="272032"/>
                </a:lnTo>
                <a:lnTo>
                  <a:pt x="59595" y="281685"/>
                </a:lnTo>
                <a:lnTo>
                  <a:pt x="68579" y="34290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14"/>
          <p:cNvSpPr/>
          <p:nvPr/>
        </p:nvSpPr>
        <p:spPr>
          <a:xfrm>
            <a:off x="8563776" y="3429000"/>
            <a:ext cx="271615" cy="227035"/>
          </a:xfrm>
          <a:custGeom>
            <a:avLst/>
            <a:gdLst/>
            <a:ahLst/>
            <a:cxnLst/>
            <a:rect l="0" t="0" r="0" b="0"/>
            <a:pathLst>
              <a:path w="271615" h="227035">
                <a:moveTo>
                  <a:pt x="20153" y="0"/>
                </a:moveTo>
                <a:lnTo>
                  <a:pt x="32290" y="0"/>
                </a:lnTo>
                <a:lnTo>
                  <a:pt x="35864" y="1270"/>
                </a:lnTo>
                <a:lnTo>
                  <a:pt x="38247" y="3386"/>
                </a:lnTo>
                <a:lnTo>
                  <a:pt x="42165" y="9125"/>
                </a:lnTo>
                <a:lnTo>
                  <a:pt x="48140" y="15909"/>
                </a:lnTo>
                <a:lnTo>
                  <a:pt x="50241" y="20765"/>
                </a:lnTo>
                <a:lnTo>
                  <a:pt x="51642" y="26544"/>
                </a:lnTo>
                <a:lnTo>
                  <a:pt x="52576" y="32935"/>
                </a:lnTo>
                <a:lnTo>
                  <a:pt x="51929" y="38467"/>
                </a:lnTo>
                <a:lnTo>
                  <a:pt x="50227" y="43424"/>
                </a:lnTo>
                <a:lnTo>
                  <a:pt x="47822" y="47999"/>
                </a:lnTo>
                <a:lnTo>
                  <a:pt x="44949" y="56129"/>
                </a:lnTo>
                <a:lnTo>
                  <a:pt x="41764" y="66630"/>
                </a:lnTo>
                <a:lnTo>
                  <a:pt x="21458" y="138185"/>
                </a:lnTo>
                <a:lnTo>
                  <a:pt x="15944" y="155623"/>
                </a:lnTo>
                <a:lnTo>
                  <a:pt x="10997" y="169789"/>
                </a:lnTo>
                <a:lnTo>
                  <a:pt x="6429" y="181772"/>
                </a:lnTo>
                <a:lnTo>
                  <a:pt x="3384" y="192301"/>
                </a:lnTo>
                <a:lnTo>
                  <a:pt x="1353" y="201860"/>
                </a:lnTo>
                <a:lnTo>
                  <a:pt x="0" y="210773"/>
                </a:lnTo>
                <a:lnTo>
                  <a:pt x="368" y="216716"/>
                </a:lnTo>
                <a:lnTo>
                  <a:pt x="1883" y="220677"/>
                </a:lnTo>
                <a:lnTo>
                  <a:pt x="4163" y="223318"/>
                </a:lnTo>
                <a:lnTo>
                  <a:pt x="6954" y="225078"/>
                </a:lnTo>
                <a:lnTo>
                  <a:pt x="13440" y="227034"/>
                </a:lnTo>
                <a:lnTo>
                  <a:pt x="16948" y="226286"/>
                </a:lnTo>
                <a:lnTo>
                  <a:pt x="24233" y="222068"/>
                </a:lnTo>
                <a:lnTo>
                  <a:pt x="31703" y="219347"/>
                </a:lnTo>
                <a:lnTo>
                  <a:pt x="35473" y="218621"/>
                </a:lnTo>
                <a:lnTo>
                  <a:pt x="40526" y="216867"/>
                </a:lnTo>
                <a:lnTo>
                  <a:pt x="46436" y="214428"/>
                </a:lnTo>
                <a:lnTo>
                  <a:pt x="52915" y="211532"/>
                </a:lnTo>
                <a:lnTo>
                  <a:pt x="58504" y="208331"/>
                </a:lnTo>
                <a:lnTo>
                  <a:pt x="63501" y="204927"/>
                </a:lnTo>
                <a:lnTo>
                  <a:pt x="68101" y="201388"/>
                </a:lnTo>
                <a:lnTo>
                  <a:pt x="73709" y="199028"/>
                </a:lnTo>
                <a:lnTo>
                  <a:pt x="79987" y="197455"/>
                </a:lnTo>
                <a:lnTo>
                  <a:pt x="86713" y="196407"/>
                </a:lnTo>
                <a:lnTo>
                  <a:pt x="93736" y="194437"/>
                </a:lnTo>
                <a:lnTo>
                  <a:pt x="100959" y="191855"/>
                </a:lnTo>
                <a:lnTo>
                  <a:pt x="108313" y="188863"/>
                </a:lnTo>
                <a:lnTo>
                  <a:pt x="136806" y="178765"/>
                </a:lnTo>
                <a:lnTo>
                  <a:pt x="155071" y="172517"/>
                </a:lnTo>
                <a:lnTo>
                  <a:pt x="168518" y="167081"/>
                </a:lnTo>
                <a:lnTo>
                  <a:pt x="178753" y="162187"/>
                </a:lnTo>
                <a:lnTo>
                  <a:pt x="186847" y="157655"/>
                </a:lnTo>
                <a:lnTo>
                  <a:pt x="194783" y="154633"/>
                </a:lnTo>
                <a:lnTo>
                  <a:pt x="202612" y="152618"/>
                </a:lnTo>
                <a:lnTo>
                  <a:pt x="210373" y="151275"/>
                </a:lnTo>
                <a:lnTo>
                  <a:pt x="216816" y="150380"/>
                </a:lnTo>
                <a:lnTo>
                  <a:pt x="222383" y="149783"/>
                </a:lnTo>
                <a:lnTo>
                  <a:pt x="227363" y="149385"/>
                </a:lnTo>
                <a:lnTo>
                  <a:pt x="231953" y="149120"/>
                </a:lnTo>
                <a:lnTo>
                  <a:pt x="240440" y="148825"/>
                </a:lnTo>
                <a:lnTo>
                  <a:pt x="244481" y="147477"/>
                </a:lnTo>
                <a:lnTo>
                  <a:pt x="248445" y="145308"/>
                </a:lnTo>
                <a:lnTo>
                  <a:pt x="271614" y="13715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15"/>
          <p:cNvSpPr/>
          <p:nvPr/>
        </p:nvSpPr>
        <p:spPr>
          <a:xfrm>
            <a:off x="8755379" y="3406139"/>
            <a:ext cx="32703" cy="560071"/>
          </a:xfrm>
          <a:custGeom>
            <a:avLst/>
            <a:gdLst/>
            <a:ahLst/>
            <a:cxnLst/>
            <a:rect l="0" t="0" r="0" b="0"/>
            <a:pathLst>
              <a:path w="32703" h="560071">
                <a:moveTo>
                  <a:pt x="22861" y="0"/>
                </a:moveTo>
                <a:lnTo>
                  <a:pt x="22861" y="100858"/>
                </a:lnTo>
                <a:lnTo>
                  <a:pt x="24131" y="147249"/>
                </a:lnTo>
                <a:lnTo>
                  <a:pt x="31907" y="334874"/>
                </a:lnTo>
                <a:lnTo>
                  <a:pt x="32702" y="371840"/>
                </a:lnTo>
                <a:lnTo>
                  <a:pt x="31961" y="402833"/>
                </a:lnTo>
                <a:lnTo>
                  <a:pt x="30198" y="429846"/>
                </a:lnTo>
                <a:lnTo>
                  <a:pt x="27752" y="454204"/>
                </a:lnTo>
                <a:lnTo>
                  <a:pt x="24851" y="475523"/>
                </a:lnTo>
                <a:lnTo>
                  <a:pt x="21648" y="494815"/>
                </a:lnTo>
                <a:lnTo>
                  <a:pt x="13449" y="538008"/>
                </a:lnTo>
                <a:lnTo>
                  <a:pt x="12776" y="542823"/>
                </a:lnTo>
                <a:lnTo>
                  <a:pt x="12327" y="547302"/>
                </a:lnTo>
                <a:lnTo>
                  <a:pt x="0" y="56007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16"/>
          <p:cNvSpPr/>
          <p:nvPr/>
        </p:nvSpPr>
        <p:spPr>
          <a:xfrm>
            <a:off x="4332276" y="3383972"/>
            <a:ext cx="451546" cy="461639"/>
          </a:xfrm>
          <a:custGeom>
            <a:avLst/>
            <a:gdLst/>
            <a:ahLst/>
            <a:cxnLst/>
            <a:rect l="0" t="0" r="0" b="0"/>
            <a:pathLst>
              <a:path w="451546" h="461639">
                <a:moveTo>
                  <a:pt x="216864" y="45028"/>
                </a:moveTo>
                <a:lnTo>
                  <a:pt x="242614" y="19277"/>
                </a:lnTo>
                <a:lnTo>
                  <a:pt x="254131" y="11146"/>
                </a:lnTo>
                <a:lnTo>
                  <a:pt x="260759" y="7200"/>
                </a:lnTo>
                <a:lnTo>
                  <a:pt x="267717" y="4569"/>
                </a:lnTo>
                <a:lnTo>
                  <a:pt x="274896" y="2815"/>
                </a:lnTo>
                <a:lnTo>
                  <a:pt x="282222" y="1646"/>
                </a:lnTo>
                <a:lnTo>
                  <a:pt x="289646" y="867"/>
                </a:lnTo>
                <a:lnTo>
                  <a:pt x="297135" y="347"/>
                </a:lnTo>
                <a:lnTo>
                  <a:pt x="304668" y="0"/>
                </a:lnTo>
                <a:lnTo>
                  <a:pt x="313500" y="1039"/>
                </a:lnTo>
                <a:lnTo>
                  <a:pt x="323197" y="3002"/>
                </a:lnTo>
                <a:lnTo>
                  <a:pt x="372205" y="15277"/>
                </a:lnTo>
                <a:lnTo>
                  <a:pt x="383925" y="17574"/>
                </a:lnTo>
                <a:lnTo>
                  <a:pt x="394278" y="19105"/>
                </a:lnTo>
                <a:lnTo>
                  <a:pt x="403720" y="20126"/>
                </a:lnTo>
                <a:lnTo>
                  <a:pt x="411284" y="23346"/>
                </a:lnTo>
                <a:lnTo>
                  <a:pt x="417597" y="28034"/>
                </a:lnTo>
                <a:lnTo>
                  <a:pt x="436855" y="47739"/>
                </a:lnTo>
                <a:lnTo>
                  <a:pt x="439724" y="53185"/>
                </a:lnTo>
                <a:lnTo>
                  <a:pt x="445033" y="72985"/>
                </a:lnTo>
                <a:lnTo>
                  <a:pt x="447717" y="80176"/>
                </a:lnTo>
                <a:lnTo>
                  <a:pt x="450776" y="87510"/>
                </a:lnTo>
                <a:lnTo>
                  <a:pt x="451545" y="94939"/>
                </a:lnTo>
                <a:lnTo>
                  <a:pt x="450788" y="102432"/>
                </a:lnTo>
                <a:lnTo>
                  <a:pt x="440448" y="144844"/>
                </a:lnTo>
                <a:lnTo>
                  <a:pt x="437040" y="156022"/>
                </a:lnTo>
                <a:lnTo>
                  <a:pt x="433497" y="166014"/>
                </a:lnTo>
                <a:lnTo>
                  <a:pt x="429866" y="175215"/>
                </a:lnTo>
                <a:lnTo>
                  <a:pt x="422365" y="190239"/>
                </a:lnTo>
                <a:lnTo>
                  <a:pt x="400484" y="230639"/>
                </a:lnTo>
                <a:lnTo>
                  <a:pt x="390078" y="247509"/>
                </a:lnTo>
                <a:lnTo>
                  <a:pt x="380599" y="261295"/>
                </a:lnTo>
                <a:lnTo>
                  <a:pt x="371741" y="273026"/>
                </a:lnTo>
                <a:lnTo>
                  <a:pt x="362025" y="283386"/>
                </a:lnTo>
                <a:lnTo>
                  <a:pt x="351738" y="292833"/>
                </a:lnTo>
                <a:lnTo>
                  <a:pt x="341070" y="301672"/>
                </a:lnTo>
                <a:lnTo>
                  <a:pt x="331418" y="310104"/>
                </a:lnTo>
                <a:lnTo>
                  <a:pt x="322443" y="318265"/>
                </a:lnTo>
                <a:lnTo>
                  <a:pt x="305698" y="334106"/>
                </a:lnTo>
                <a:lnTo>
                  <a:pt x="289789" y="349614"/>
                </a:lnTo>
                <a:lnTo>
                  <a:pt x="279450" y="358575"/>
                </a:lnTo>
                <a:lnTo>
                  <a:pt x="267478" y="368359"/>
                </a:lnTo>
                <a:lnTo>
                  <a:pt x="254417" y="378692"/>
                </a:lnTo>
                <a:lnTo>
                  <a:pt x="241899" y="386850"/>
                </a:lnTo>
                <a:lnTo>
                  <a:pt x="229744" y="393559"/>
                </a:lnTo>
                <a:lnTo>
                  <a:pt x="217830" y="399302"/>
                </a:lnTo>
                <a:lnTo>
                  <a:pt x="202268" y="408210"/>
                </a:lnTo>
                <a:lnTo>
                  <a:pt x="184273" y="419229"/>
                </a:lnTo>
                <a:lnTo>
                  <a:pt x="164657" y="431655"/>
                </a:lnTo>
                <a:lnTo>
                  <a:pt x="149039" y="439939"/>
                </a:lnTo>
                <a:lnTo>
                  <a:pt x="136087" y="445462"/>
                </a:lnTo>
                <a:lnTo>
                  <a:pt x="90982" y="460394"/>
                </a:lnTo>
                <a:lnTo>
                  <a:pt x="79603" y="461638"/>
                </a:lnTo>
                <a:lnTo>
                  <a:pt x="68206" y="461198"/>
                </a:lnTo>
                <a:lnTo>
                  <a:pt x="56799" y="459634"/>
                </a:lnTo>
                <a:lnTo>
                  <a:pt x="47924" y="458592"/>
                </a:lnTo>
                <a:lnTo>
                  <a:pt x="34676" y="457434"/>
                </a:lnTo>
                <a:lnTo>
                  <a:pt x="30635" y="455855"/>
                </a:lnTo>
                <a:lnTo>
                  <a:pt x="27941" y="453533"/>
                </a:lnTo>
                <a:lnTo>
                  <a:pt x="26145" y="450714"/>
                </a:lnTo>
                <a:lnTo>
                  <a:pt x="17377" y="444196"/>
                </a:lnTo>
                <a:lnTo>
                  <a:pt x="11482" y="440680"/>
                </a:lnTo>
                <a:lnTo>
                  <a:pt x="7553" y="437066"/>
                </a:lnTo>
                <a:lnTo>
                  <a:pt x="4933" y="433386"/>
                </a:lnTo>
                <a:lnTo>
                  <a:pt x="2022" y="425911"/>
                </a:lnTo>
                <a:lnTo>
                  <a:pt x="728" y="418356"/>
                </a:lnTo>
                <a:lnTo>
                  <a:pt x="154" y="403991"/>
                </a:lnTo>
                <a:lnTo>
                  <a:pt x="0" y="394827"/>
                </a:lnTo>
                <a:lnTo>
                  <a:pt x="2438" y="383637"/>
                </a:lnTo>
                <a:lnTo>
                  <a:pt x="6603" y="371097"/>
                </a:lnTo>
                <a:lnTo>
                  <a:pt x="11920" y="357657"/>
                </a:lnTo>
                <a:lnTo>
                  <a:pt x="18004" y="346158"/>
                </a:lnTo>
                <a:lnTo>
                  <a:pt x="24601" y="335951"/>
                </a:lnTo>
                <a:lnTo>
                  <a:pt x="31538" y="326606"/>
                </a:lnTo>
                <a:lnTo>
                  <a:pt x="42634" y="312837"/>
                </a:lnTo>
                <a:lnTo>
                  <a:pt x="53068" y="301214"/>
                </a:lnTo>
                <a:lnTo>
                  <a:pt x="66172" y="287581"/>
                </a:lnTo>
                <a:lnTo>
                  <a:pt x="74493" y="281660"/>
                </a:lnTo>
                <a:lnTo>
                  <a:pt x="83850" y="276442"/>
                </a:lnTo>
                <a:lnTo>
                  <a:pt x="93898" y="271694"/>
                </a:lnTo>
                <a:lnTo>
                  <a:pt x="103136" y="265989"/>
                </a:lnTo>
                <a:lnTo>
                  <a:pt x="111836" y="259645"/>
                </a:lnTo>
                <a:lnTo>
                  <a:pt x="120175" y="252876"/>
                </a:lnTo>
                <a:lnTo>
                  <a:pt x="128274" y="247093"/>
                </a:lnTo>
                <a:lnTo>
                  <a:pt x="136214" y="241968"/>
                </a:lnTo>
                <a:lnTo>
                  <a:pt x="144048" y="237281"/>
                </a:lnTo>
                <a:lnTo>
                  <a:pt x="153080" y="234156"/>
                </a:lnTo>
                <a:lnTo>
                  <a:pt x="162911" y="232073"/>
                </a:lnTo>
                <a:lnTo>
                  <a:pt x="173275" y="230685"/>
                </a:lnTo>
                <a:lnTo>
                  <a:pt x="182725" y="228489"/>
                </a:lnTo>
                <a:lnTo>
                  <a:pt x="191564" y="225755"/>
                </a:lnTo>
                <a:lnTo>
                  <a:pt x="199998" y="222663"/>
                </a:lnTo>
                <a:lnTo>
                  <a:pt x="208160" y="220601"/>
                </a:lnTo>
                <a:lnTo>
                  <a:pt x="216141" y="219227"/>
                </a:lnTo>
                <a:lnTo>
                  <a:pt x="224002" y="218310"/>
                </a:lnTo>
                <a:lnTo>
                  <a:pt x="231783" y="218969"/>
                </a:lnTo>
                <a:lnTo>
                  <a:pt x="239509" y="220678"/>
                </a:lnTo>
                <a:lnTo>
                  <a:pt x="247201" y="223088"/>
                </a:lnTo>
                <a:lnTo>
                  <a:pt x="254868" y="224695"/>
                </a:lnTo>
                <a:lnTo>
                  <a:pt x="262520" y="225766"/>
                </a:lnTo>
                <a:lnTo>
                  <a:pt x="270161" y="226479"/>
                </a:lnTo>
                <a:lnTo>
                  <a:pt x="276525" y="228226"/>
                </a:lnTo>
                <a:lnTo>
                  <a:pt x="286983" y="233552"/>
                </a:lnTo>
                <a:lnTo>
                  <a:pt x="302638" y="243539"/>
                </a:lnTo>
                <a:lnTo>
                  <a:pt x="312146" y="249759"/>
                </a:lnTo>
                <a:lnTo>
                  <a:pt x="321026" y="256445"/>
                </a:lnTo>
                <a:lnTo>
                  <a:pt x="329485" y="263443"/>
                </a:lnTo>
                <a:lnTo>
                  <a:pt x="337664" y="270647"/>
                </a:lnTo>
                <a:lnTo>
                  <a:pt x="353526" y="285426"/>
                </a:lnTo>
                <a:lnTo>
                  <a:pt x="361312" y="292924"/>
                </a:lnTo>
                <a:lnTo>
                  <a:pt x="367772" y="300462"/>
                </a:lnTo>
                <a:lnTo>
                  <a:pt x="373349" y="308027"/>
                </a:lnTo>
                <a:lnTo>
                  <a:pt x="378338" y="315611"/>
                </a:lnTo>
                <a:lnTo>
                  <a:pt x="384203" y="323206"/>
                </a:lnTo>
                <a:lnTo>
                  <a:pt x="390653" y="330810"/>
                </a:lnTo>
                <a:lnTo>
                  <a:pt x="397493" y="338419"/>
                </a:lnTo>
                <a:lnTo>
                  <a:pt x="403323" y="347302"/>
                </a:lnTo>
                <a:lnTo>
                  <a:pt x="408480" y="357034"/>
                </a:lnTo>
                <a:lnTo>
                  <a:pt x="413188" y="367331"/>
                </a:lnTo>
                <a:lnTo>
                  <a:pt x="416327" y="375467"/>
                </a:lnTo>
                <a:lnTo>
                  <a:pt x="419814" y="387893"/>
                </a:lnTo>
                <a:lnTo>
                  <a:pt x="421777" y="402028"/>
                </a:lnTo>
                <a:lnTo>
                  <a:pt x="423322" y="404948"/>
                </a:lnTo>
                <a:lnTo>
                  <a:pt x="425623" y="406895"/>
                </a:lnTo>
                <a:lnTo>
                  <a:pt x="428426" y="408192"/>
                </a:lnTo>
                <a:lnTo>
                  <a:pt x="430296" y="410327"/>
                </a:lnTo>
                <a:lnTo>
                  <a:pt x="431542" y="413021"/>
                </a:lnTo>
                <a:lnTo>
                  <a:pt x="432926" y="419400"/>
                </a:lnTo>
                <a:lnTo>
                  <a:pt x="434033" y="43364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17"/>
          <p:cNvSpPr/>
          <p:nvPr/>
        </p:nvSpPr>
        <p:spPr>
          <a:xfrm>
            <a:off x="4919744" y="3589220"/>
            <a:ext cx="72342" cy="63129"/>
          </a:xfrm>
          <a:custGeom>
            <a:avLst/>
            <a:gdLst/>
            <a:ahLst/>
            <a:cxnLst/>
            <a:rect l="0" t="0" r="0" b="0"/>
            <a:pathLst>
              <a:path w="72342" h="63129">
                <a:moveTo>
                  <a:pt x="6585" y="34089"/>
                </a:moveTo>
                <a:lnTo>
                  <a:pt x="6585" y="49998"/>
                </a:lnTo>
                <a:lnTo>
                  <a:pt x="5315" y="52315"/>
                </a:lnTo>
                <a:lnTo>
                  <a:pt x="3199" y="53860"/>
                </a:lnTo>
                <a:lnTo>
                  <a:pt x="518" y="54890"/>
                </a:lnTo>
                <a:lnTo>
                  <a:pt x="0" y="56846"/>
                </a:lnTo>
                <a:lnTo>
                  <a:pt x="925" y="59421"/>
                </a:lnTo>
                <a:lnTo>
                  <a:pt x="2812" y="62407"/>
                </a:lnTo>
                <a:lnTo>
                  <a:pt x="5340" y="63128"/>
                </a:lnTo>
                <a:lnTo>
                  <a:pt x="8295" y="62338"/>
                </a:lnTo>
                <a:lnTo>
                  <a:pt x="16096" y="58014"/>
                </a:lnTo>
                <a:lnTo>
                  <a:pt x="19275" y="55119"/>
                </a:lnTo>
                <a:lnTo>
                  <a:pt x="29582" y="45129"/>
                </a:lnTo>
                <a:lnTo>
                  <a:pt x="35887" y="40179"/>
                </a:lnTo>
                <a:lnTo>
                  <a:pt x="42630" y="35609"/>
                </a:lnTo>
                <a:lnTo>
                  <a:pt x="49665" y="31293"/>
                </a:lnTo>
                <a:lnTo>
                  <a:pt x="55625" y="27145"/>
                </a:lnTo>
                <a:lnTo>
                  <a:pt x="60869" y="23110"/>
                </a:lnTo>
                <a:lnTo>
                  <a:pt x="65635" y="19150"/>
                </a:lnTo>
                <a:lnTo>
                  <a:pt x="68811" y="15240"/>
                </a:lnTo>
                <a:lnTo>
                  <a:pt x="70930" y="11363"/>
                </a:lnTo>
                <a:lnTo>
                  <a:pt x="72341" y="7508"/>
                </a:lnTo>
                <a:lnTo>
                  <a:pt x="72013" y="4939"/>
                </a:lnTo>
                <a:lnTo>
                  <a:pt x="70524" y="3226"/>
                </a:lnTo>
                <a:lnTo>
                  <a:pt x="68261" y="2084"/>
                </a:lnTo>
                <a:lnTo>
                  <a:pt x="65482" y="1322"/>
                </a:lnTo>
                <a:lnTo>
                  <a:pt x="62360" y="815"/>
                </a:lnTo>
                <a:lnTo>
                  <a:pt x="59009" y="476"/>
                </a:lnTo>
                <a:lnTo>
                  <a:pt x="54234" y="251"/>
                </a:lnTo>
                <a:lnTo>
                  <a:pt x="42156" y="0"/>
                </a:lnTo>
                <a:lnTo>
                  <a:pt x="36649" y="1203"/>
                </a:lnTo>
                <a:lnTo>
                  <a:pt x="31708" y="3275"/>
                </a:lnTo>
                <a:lnTo>
                  <a:pt x="20720" y="9658"/>
                </a:lnTo>
                <a:lnTo>
                  <a:pt x="19818" y="11452"/>
                </a:lnTo>
                <a:lnTo>
                  <a:pt x="19218" y="13918"/>
                </a:lnTo>
                <a:lnTo>
                  <a:pt x="18015" y="2265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18"/>
          <p:cNvSpPr/>
          <p:nvPr/>
        </p:nvSpPr>
        <p:spPr>
          <a:xfrm>
            <a:off x="8995455" y="3681220"/>
            <a:ext cx="22815" cy="56390"/>
          </a:xfrm>
          <a:custGeom>
            <a:avLst/>
            <a:gdLst/>
            <a:ahLst/>
            <a:cxnLst/>
            <a:rect l="0" t="0" r="0" b="0"/>
            <a:pathLst>
              <a:path w="22815" h="56390">
                <a:moveTo>
                  <a:pt x="22814" y="33530"/>
                </a:moveTo>
                <a:lnTo>
                  <a:pt x="12973" y="43370"/>
                </a:lnTo>
                <a:lnTo>
                  <a:pt x="12444" y="42630"/>
                </a:lnTo>
                <a:lnTo>
                  <a:pt x="12090" y="40867"/>
                </a:lnTo>
                <a:lnTo>
                  <a:pt x="11855" y="38421"/>
                </a:lnTo>
                <a:lnTo>
                  <a:pt x="12969" y="36791"/>
                </a:lnTo>
                <a:lnTo>
                  <a:pt x="14981" y="35703"/>
                </a:lnTo>
                <a:lnTo>
                  <a:pt x="17592" y="34979"/>
                </a:lnTo>
                <a:lnTo>
                  <a:pt x="19332" y="31956"/>
                </a:lnTo>
                <a:lnTo>
                  <a:pt x="20493" y="27400"/>
                </a:lnTo>
                <a:lnTo>
                  <a:pt x="21267" y="21823"/>
                </a:lnTo>
                <a:lnTo>
                  <a:pt x="21782" y="16836"/>
                </a:lnTo>
                <a:lnTo>
                  <a:pt x="22127" y="12240"/>
                </a:lnTo>
                <a:lnTo>
                  <a:pt x="22356" y="7906"/>
                </a:lnTo>
                <a:lnTo>
                  <a:pt x="21239" y="5018"/>
                </a:lnTo>
                <a:lnTo>
                  <a:pt x="19224" y="3091"/>
                </a:lnTo>
                <a:lnTo>
                  <a:pt x="12933" y="0"/>
                </a:lnTo>
                <a:lnTo>
                  <a:pt x="11147" y="1017"/>
                </a:lnTo>
                <a:lnTo>
                  <a:pt x="8686" y="2964"/>
                </a:lnTo>
                <a:lnTo>
                  <a:pt x="5776" y="5533"/>
                </a:lnTo>
                <a:lnTo>
                  <a:pt x="3836" y="8515"/>
                </a:lnTo>
                <a:lnTo>
                  <a:pt x="2542" y="11773"/>
                </a:lnTo>
                <a:lnTo>
                  <a:pt x="466" y="20059"/>
                </a:lnTo>
                <a:lnTo>
                  <a:pt x="295" y="22009"/>
                </a:lnTo>
                <a:lnTo>
                  <a:pt x="181" y="24580"/>
                </a:lnTo>
                <a:lnTo>
                  <a:pt x="56" y="30822"/>
                </a:lnTo>
                <a:lnTo>
                  <a:pt x="0" y="37829"/>
                </a:lnTo>
                <a:lnTo>
                  <a:pt x="1255" y="41476"/>
                </a:lnTo>
                <a:lnTo>
                  <a:pt x="3361" y="45177"/>
                </a:lnTo>
                <a:lnTo>
                  <a:pt x="11385" y="5638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19"/>
          <p:cNvSpPr/>
          <p:nvPr/>
        </p:nvSpPr>
        <p:spPr>
          <a:xfrm>
            <a:off x="9132569" y="3394958"/>
            <a:ext cx="1" cy="102622"/>
          </a:xfrm>
          <a:custGeom>
            <a:avLst/>
            <a:gdLst/>
            <a:ahLst/>
            <a:cxnLst/>
            <a:rect l="0" t="0" r="0" b="0"/>
            <a:pathLst>
              <a:path w="1" h="102622">
                <a:moveTo>
                  <a:pt x="0" y="102621"/>
                </a:moveTo>
                <a:lnTo>
                  <a:pt x="0" y="0"/>
                </a:lnTo>
                <a:lnTo>
                  <a:pt x="0" y="2261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120"/>
          <p:cNvSpPr/>
          <p:nvPr/>
        </p:nvSpPr>
        <p:spPr>
          <a:xfrm>
            <a:off x="8926829" y="3932077"/>
            <a:ext cx="205741" cy="251148"/>
          </a:xfrm>
          <a:custGeom>
            <a:avLst/>
            <a:gdLst/>
            <a:ahLst/>
            <a:cxnLst/>
            <a:rect l="0" t="0" r="0" b="0"/>
            <a:pathLst>
              <a:path w="205741" h="251148">
                <a:moveTo>
                  <a:pt x="0" y="56993"/>
                </a:moveTo>
                <a:lnTo>
                  <a:pt x="6069" y="44857"/>
                </a:lnTo>
                <a:lnTo>
                  <a:pt x="7855" y="40012"/>
                </a:lnTo>
                <a:lnTo>
                  <a:pt x="9048" y="35512"/>
                </a:lnTo>
                <a:lnTo>
                  <a:pt x="9842" y="31242"/>
                </a:lnTo>
                <a:lnTo>
                  <a:pt x="12912" y="27126"/>
                </a:lnTo>
                <a:lnTo>
                  <a:pt x="17497" y="23111"/>
                </a:lnTo>
                <a:lnTo>
                  <a:pt x="23096" y="19165"/>
                </a:lnTo>
                <a:lnTo>
                  <a:pt x="28097" y="16534"/>
                </a:lnTo>
                <a:lnTo>
                  <a:pt x="32702" y="14780"/>
                </a:lnTo>
                <a:lnTo>
                  <a:pt x="37041" y="13611"/>
                </a:lnTo>
                <a:lnTo>
                  <a:pt x="41204" y="11562"/>
                </a:lnTo>
                <a:lnTo>
                  <a:pt x="45249" y="8925"/>
                </a:lnTo>
                <a:lnTo>
                  <a:pt x="49217" y="5898"/>
                </a:lnTo>
                <a:lnTo>
                  <a:pt x="53132" y="3879"/>
                </a:lnTo>
                <a:lnTo>
                  <a:pt x="57011" y="2533"/>
                </a:lnTo>
                <a:lnTo>
                  <a:pt x="60868" y="1637"/>
                </a:lnTo>
                <a:lnTo>
                  <a:pt x="64708" y="1039"/>
                </a:lnTo>
                <a:lnTo>
                  <a:pt x="68539" y="640"/>
                </a:lnTo>
                <a:lnTo>
                  <a:pt x="72363" y="374"/>
                </a:lnTo>
                <a:lnTo>
                  <a:pt x="76181" y="197"/>
                </a:lnTo>
                <a:lnTo>
                  <a:pt x="83813" y="0"/>
                </a:lnTo>
                <a:lnTo>
                  <a:pt x="87625" y="1217"/>
                </a:lnTo>
                <a:lnTo>
                  <a:pt x="91437" y="3299"/>
                </a:lnTo>
                <a:lnTo>
                  <a:pt x="100612" y="9697"/>
                </a:lnTo>
                <a:lnTo>
                  <a:pt x="105253" y="13959"/>
                </a:lnTo>
                <a:lnTo>
                  <a:pt x="108269" y="16874"/>
                </a:lnTo>
                <a:lnTo>
                  <a:pt x="110280" y="21357"/>
                </a:lnTo>
                <a:lnTo>
                  <a:pt x="111620" y="26885"/>
                </a:lnTo>
                <a:lnTo>
                  <a:pt x="112513" y="33111"/>
                </a:lnTo>
                <a:lnTo>
                  <a:pt x="114379" y="38531"/>
                </a:lnTo>
                <a:lnTo>
                  <a:pt x="116893" y="43415"/>
                </a:lnTo>
                <a:lnTo>
                  <a:pt x="119839" y="47941"/>
                </a:lnTo>
                <a:lnTo>
                  <a:pt x="120533" y="52228"/>
                </a:lnTo>
                <a:lnTo>
                  <a:pt x="119725" y="56356"/>
                </a:lnTo>
                <a:lnTo>
                  <a:pt x="117917" y="60378"/>
                </a:lnTo>
                <a:lnTo>
                  <a:pt x="116712" y="66870"/>
                </a:lnTo>
                <a:lnTo>
                  <a:pt x="115908" y="75007"/>
                </a:lnTo>
                <a:lnTo>
                  <a:pt x="115372" y="84242"/>
                </a:lnTo>
                <a:lnTo>
                  <a:pt x="113745" y="91669"/>
                </a:lnTo>
                <a:lnTo>
                  <a:pt x="111390" y="97890"/>
                </a:lnTo>
                <a:lnTo>
                  <a:pt x="108551" y="103308"/>
                </a:lnTo>
                <a:lnTo>
                  <a:pt x="104117" y="110729"/>
                </a:lnTo>
                <a:lnTo>
                  <a:pt x="92418" y="129135"/>
                </a:lnTo>
                <a:lnTo>
                  <a:pt x="87012" y="138108"/>
                </a:lnTo>
                <a:lnTo>
                  <a:pt x="82138" y="146629"/>
                </a:lnTo>
                <a:lnTo>
                  <a:pt x="71258" y="166421"/>
                </a:lnTo>
                <a:lnTo>
                  <a:pt x="66556" y="171855"/>
                </a:lnTo>
                <a:lnTo>
                  <a:pt x="59611" y="179287"/>
                </a:lnTo>
                <a:lnTo>
                  <a:pt x="39291" y="200388"/>
                </a:lnTo>
                <a:lnTo>
                  <a:pt x="37625" y="203390"/>
                </a:lnTo>
                <a:lnTo>
                  <a:pt x="35773" y="210111"/>
                </a:lnTo>
                <a:lnTo>
                  <a:pt x="34009" y="212411"/>
                </a:lnTo>
                <a:lnTo>
                  <a:pt x="31562" y="213945"/>
                </a:lnTo>
                <a:lnTo>
                  <a:pt x="28662" y="214968"/>
                </a:lnTo>
                <a:lnTo>
                  <a:pt x="26728" y="216919"/>
                </a:lnTo>
                <a:lnTo>
                  <a:pt x="25439" y="219490"/>
                </a:lnTo>
                <a:lnTo>
                  <a:pt x="24006" y="225734"/>
                </a:lnTo>
                <a:lnTo>
                  <a:pt x="23370" y="232742"/>
                </a:lnTo>
                <a:lnTo>
                  <a:pt x="22961" y="239734"/>
                </a:lnTo>
                <a:lnTo>
                  <a:pt x="22905" y="245314"/>
                </a:lnTo>
                <a:lnTo>
                  <a:pt x="24160" y="247310"/>
                </a:lnTo>
                <a:lnTo>
                  <a:pt x="26267" y="248641"/>
                </a:lnTo>
                <a:lnTo>
                  <a:pt x="28942" y="249528"/>
                </a:lnTo>
                <a:lnTo>
                  <a:pt x="33264" y="250120"/>
                </a:lnTo>
                <a:lnTo>
                  <a:pt x="38686" y="250514"/>
                </a:lnTo>
                <a:lnTo>
                  <a:pt x="44841" y="250777"/>
                </a:lnTo>
                <a:lnTo>
                  <a:pt x="61840" y="251069"/>
                </a:lnTo>
                <a:lnTo>
                  <a:pt x="71707" y="251147"/>
                </a:lnTo>
                <a:lnTo>
                  <a:pt x="90985" y="249929"/>
                </a:lnTo>
                <a:lnTo>
                  <a:pt x="205740" y="23987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121"/>
          <p:cNvSpPr/>
          <p:nvPr/>
        </p:nvSpPr>
        <p:spPr>
          <a:xfrm>
            <a:off x="4251959" y="3303270"/>
            <a:ext cx="640082" cy="571501"/>
          </a:xfrm>
          <a:custGeom>
            <a:avLst/>
            <a:gdLst/>
            <a:ahLst/>
            <a:cxnLst/>
            <a:rect l="0" t="0" r="0" b="0"/>
            <a:pathLst>
              <a:path w="640082" h="571501">
                <a:moveTo>
                  <a:pt x="640081" y="0"/>
                </a:moveTo>
                <a:lnTo>
                  <a:pt x="630956" y="16980"/>
                </a:lnTo>
                <a:lnTo>
                  <a:pt x="616775" y="33676"/>
                </a:lnTo>
                <a:lnTo>
                  <a:pt x="595009" y="56030"/>
                </a:lnTo>
                <a:lnTo>
                  <a:pt x="580823" y="69103"/>
                </a:lnTo>
                <a:lnTo>
                  <a:pt x="565015" y="82899"/>
                </a:lnTo>
                <a:lnTo>
                  <a:pt x="481884" y="153676"/>
                </a:lnTo>
                <a:lnTo>
                  <a:pt x="462226" y="171031"/>
                </a:lnTo>
                <a:lnTo>
                  <a:pt x="430224" y="200473"/>
                </a:lnTo>
                <a:lnTo>
                  <a:pt x="390788" y="238469"/>
                </a:lnTo>
                <a:lnTo>
                  <a:pt x="374825" y="251689"/>
                </a:lnTo>
                <a:lnTo>
                  <a:pt x="356563" y="265583"/>
                </a:lnTo>
                <a:lnTo>
                  <a:pt x="336769" y="279925"/>
                </a:lnTo>
                <a:lnTo>
                  <a:pt x="321033" y="293296"/>
                </a:lnTo>
                <a:lnTo>
                  <a:pt x="308002" y="306021"/>
                </a:lnTo>
                <a:lnTo>
                  <a:pt x="296775" y="318314"/>
                </a:lnTo>
                <a:lnTo>
                  <a:pt x="279130" y="335399"/>
                </a:lnTo>
                <a:lnTo>
                  <a:pt x="232432" y="378089"/>
                </a:lnTo>
                <a:lnTo>
                  <a:pt x="132602" y="466267"/>
                </a:lnTo>
                <a:lnTo>
                  <a:pt x="80494" y="515202"/>
                </a:lnTo>
                <a:lnTo>
                  <a:pt x="62022" y="532931"/>
                </a:lnTo>
                <a:lnTo>
                  <a:pt x="49579" y="541658"/>
                </a:lnTo>
                <a:lnTo>
                  <a:pt x="39815" y="546807"/>
                </a:lnTo>
                <a:lnTo>
                  <a:pt x="27179" y="555575"/>
                </a:lnTo>
                <a:lnTo>
                  <a:pt x="23200" y="557073"/>
                </a:lnTo>
                <a:lnTo>
                  <a:pt x="0" y="57150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122"/>
          <p:cNvSpPr/>
          <p:nvPr/>
        </p:nvSpPr>
        <p:spPr>
          <a:xfrm>
            <a:off x="5829300" y="3806189"/>
            <a:ext cx="788670" cy="514351"/>
          </a:xfrm>
          <a:custGeom>
            <a:avLst/>
            <a:gdLst/>
            <a:ahLst/>
            <a:cxnLst/>
            <a:rect l="0" t="0" r="0" b="0"/>
            <a:pathLst>
              <a:path w="788670" h="514351">
                <a:moveTo>
                  <a:pt x="788669" y="0"/>
                </a:moveTo>
                <a:lnTo>
                  <a:pt x="764399" y="12136"/>
                </a:lnTo>
                <a:lnTo>
                  <a:pt x="742322" y="21481"/>
                </a:lnTo>
                <a:lnTo>
                  <a:pt x="719811" y="31137"/>
                </a:lnTo>
                <a:lnTo>
                  <a:pt x="697106" y="43896"/>
                </a:lnTo>
                <a:lnTo>
                  <a:pt x="626496" y="83562"/>
                </a:lnTo>
                <a:lnTo>
                  <a:pt x="603084" y="97618"/>
                </a:lnTo>
                <a:lnTo>
                  <a:pt x="582396" y="110799"/>
                </a:lnTo>
                <a:lnTo>
                  <a:pt x="563523" y="123396"/>
                </a:lnTo>
                <a:lnTo>
                  <a:pt x="544593" y="134334"/>
                </a:lnTo>
                <a:lnTo>
                  <a:pt x="525621" y="144166"/>
                </a:lnTo>
                <a:lnTo>
                  <a:pt x="506624" y="153261"/>
                </a:lnTo>
                <a:lnTo>
                  <a:pt x="488879" y="164404"/>
                </a:lnTo>
                <a:lnTo>
                  <a:pt x="471969" y="176913"/>
                </a:lnTo>
                <a:lnTo>
                  <a:pt x="455616" y="190332"/>
                </a:lnTo>
                <a:lnTo>
                  <a:pt x="428204" y="209438"/>
                </a:lnTo>
                <a:lnTo>
                  <a:pt x="296062" y="296171"/>
                </a:lnTo>
                <a:lnTo>
                  <a:pt x="253503" y="325942"/>
                </a:lnTo>
                <a:lnTo>
                  <a:pt x="195903" y="367932"/>
                </a:lnTo>
                <a:lnTo>
                  <a:pt x="144641" y="406096"/>
                </a:lnTo>
                <a:lnTo>
                  <a:pt x="124367" y="421861"/>
                </a:lnTo>
                <a:lnTo>
                  <a:pt x="108311" y="434911"/>
                </a:lnTo>
                <a:lnTo>
                  <a:pt x="95067" y="446151"/>
                </a:lnTo>
                <a:lnTo>
                  <a:pt x="73579" y="462026"/>
                </a:lnTo>
                <a:lnTo>
                  <a:pt x="56831" y="473315"/>
                </a:lnTo>
                <a:lnTo>
                  <a:pt x="50587" y="478104"/>
                </a:lnTo>
                <a:lnTo>
                  <a:pt x="0" y="51435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123"/>
          <p:cNvSpPr/>
          <p:nvPr/>
        </p:nvSpPr>
        <p:spPr>
          <a:xfrm>
            <a:off x="5292757" y="4531154"/>
            <a:ext cx="261547" cy="360642"/>
          </a:xfrm>
          <a:custGeom>
            <a:avLst/>
            <a:gdLst/>
            <a:ahLst/>
            <a:cxnLst/>
            <a:rect l="0" t="0" r="0" b="0"/>
            <a:pathLst>
              <a:path w="261547" h="360642">
                <a:moveTo>
                  <a:pt x="56483" y="29415"/>
                </a:moveTo>
                <a:lnTo>
                  <a:pt x="56483" y="23348"/>
                </a:lnTo>
                <a:lnTo>
                  <a:pt x="57752" y="21560"/>
                </a:lnTo>
                <a:lnTo>
                  <a:pt x="59869" y="20368"/>
                </a:lnTo>
                <a:lnTo>
                  <a:pt x="62550" y="19574"/>
                </a:lnTo>
                <a:lnTo>
                  <a:pt x="68916" y="15305"/>
                </a:lnTo>
                <a:lnTo>
                  <a:pt x="72391" y="12388"/>
                </a:lnTo>
                <a:lnTo>
                  <a:pt x="77248" y="10444"/>
                </a:lnTo>
                <a:lnTo>
                  <a:pt x="83027" y="9148"/>
                </a:lnTo>
                <a:lnTo>
                  <a:pt x="89419" y="8284"/>
                </a:lnTo>
                <a:lnTo>
                  <a:pt x="97490" y="7708"/>
                </a:lnTo>
                <a:lnTo>
                  <a:pt x="106681" y="7324"/>
                </a:lnTo>
                <a:lnTo>
                  <a:pt x="136672" y="6707"/>
                </a:lnTo>
                <a:lnTo>
                  <a:pt x="144232" y="5386"/>
                </a:lnTo>
                <a:lnTo>
                  <a:pt x="153082" y="3236"/>
                </a:lnTo>
                <a:lnTo>
                  <a:pt x="162792" y="533"/>
                </a:lnTo>
                <a:lnTo>
                  <a:pt x="170535" y="0"/>
                </a:lnTo>
                <a:lnTo>
                  <a:pt x="176968" y="915"/>
                </a:lnTo>
                <a:lnTo>
                  <a:pt x="182527" y="2795"/>
                </a:lnTo>
                <a:lnTo>
                  <a:pt x="187501" y="4049"/>
                </a:lnTo>
                <a:lnTo>
                  <a:pt x="192089" y="4884"/>
                </a:lnTo>
                <a:lnTo>
                  <a:pt x="202507" y="6226"/>
                </a:lnTo>
                <a:lnTo>
                  <a:pt x="202092" y="7605"/>
                </a:lnTo>
                <a:lnTo>
                  <a:pt x="198245" y="12526"/>
                </a:lnTo>
                <a:lnTo>
                  <a:pt x="191631" y="14346"/>
                </a:lnTo>
                <a:lnTo>
                  <a:pt x="182141" y="15559"/>
                </a:lnTo>
                <a:lnTo>
                  <a:pt x="161861" y="16907"/>
                </a:lnTo>
                <a:lnTo>
                  <a:pt x="148614" y="17506"/>
                </a:lnTo>
                <a:lnTo>
                  <a:pt x="139494" y="16396"/>
                </a:lnTo>
                <a:lnTo>
                  <a:pt x="128333" y="14385"/>
                </a:lnTo>
                <a:lnTo>
                  <a:pt x="115813" y="11776"/>
                </a:lnTo>
                <a:lnTo>
                  <a:pt x="106196" y="10035"/>
                </a:lnTo>
                <a:lnTo>
                  <a:pt x="98515" y="8875"/>
                </a:lnTo>
                <a:lnTo>
                  <a:pt x="92124" y="8102"/>
                </a:lnTo>
                <a:lnTo>
                  <a:pt x="85324" y="7586"/>
                </a:lnTo>
                <a:lnTo>
                  <a:pt x="78250" y="7243"/>
                </a:lnTo>
                <a:lnTo>
                  <a:pt x="70994" y="7014"/>
                </a:lnTo>
                <a:lnTo>
                  <a:pt x="66157" y="8131"/>
                </a:lnTo>
                <a:lnTo>
                  <a:pt x="62932" y="10146"/>
                </a:lnTo>
                <a:lnTo>
                  <a:pt x="57757" y="16437"/>
                </a:lnTo>
                <a:lnTo>
                  <a:pt x="53662" y="24071"/>
                </a:lnTo>
                <a:lnTo>
                  <a:pt x="50792" y="29662"/>
                </a:lnTo>
                <a:lnTo>
                  <a:pt x="47609" y="37200"/>
                </a:lnTo>
                <a:lnTo>
                  <a:pt x="44217" y="46035"/>
                </a:lnTo>
                <a:lnTo>
                  <a:pt x="37061" y="66012"/>
                </a:lnTo>
                <a:lnTo>
                  <a:pt x="29648" y="87591"/>
                </a:lnTo>
                <a:lnTo>
                  <a:pt x="25893" y="97409"/>
                </a:lnTo>
                <a:lnTo>
                  <a:pt x="22119" y="106494"/>
                </a:lnTo>
                <a:lnTo>
                  <a:pt x="18334" y="115091"/>
                </a:lnTo>
                <a:lnTo>
                  <a:pt x="14540" y="124633"/>
                </a:lnTo>
                <a:lnTo>
                  <a:pt x="6938" y="145394"/>
                </a:lnTo>
                <a:lnTo>
                  <a:pt x="4403" y="154995"/>
                </a:lnTo>
                <a:lnTo>
                  <a:pt x="2713" y="163935"/>
                </a:lnTo>
                <a:lnTo>
                  <a:pt x="1586" y="172435"/>
                </a:lnTo>
                <a:lnTo>
                  <a:pt x="835" y="179372"/>
                </a:lnTo>
                <a:lnTo>
                  <a:pt x="0" y="190466"/>
                </a:lnTo>
                <a:lnTo>
                  <a:pt x="2318" y="193933"/>
                </a:lnTo>
                <a:lnTo>
                  <a:pt x="6403" y="196243"/>
                </a:lnTo>
                <a:lnTo>
                  <a:pt x="11666" y="197784"/>
                </a:lnTo>
                <a:lnTo>
                  <a:pt x="16445" y="197541"/>
                </a:lnTo>
                <a:lnTo>
                  <a:pt x="20901" y="196109"/>
                </a:lnTo>
                <a:lnTo>
                  <a:pt x="36627" y="188026"/>
                </a:lnTo>
                <a:lnTo>
                  <a:pt x="43245" y="184686"/>
                </a:lnTo>
                <a:lnTo>
                  <a:pt x="50197" y="182459"/>
                </a:lnTo>
                <a:lnTo>
                  <a:pt x="57373" y="180975"/>
                </a:lnTo>
                <a:lnTo>
                  <a:pt x="64696" y="179985"/>
                </a:lnTo>
                <a:lnTo>
                  <a:pt x="74658" y="178055"/>
                </a:lnTo>
                <a:lnTo>
                  <a:pt x="99274" y="172524"/>
                </a:lnTo>
                <a:lnTo>
                  <a:pt x="110410" y="170541"/>
                </a:lnTo>
                <a:lnTo>
                  <a:pt x="120374" y="169219"/>
                </a:lnTo>
                <a:lnTo>
                  <a:pt x="129557" y="168338"/>
                </a:lnTo>
                <a:lnTo>
                  <a:pt x="140759" y="169021"/>
                </a:lnTo>
                <a:lnTo>
                  <a:pt x="153307" y="170745"/>
                </a:lnTo>
                <a:lnTo>
                  <a:pt x="166752" y="173166"/>
                </a:lnTo>
                <a:lnTo>
                  <a:pt x="178255" y="174779"/>
                </a:lnTo>
                <a:lnTo>
                  <a:pt x="188465" y="175854"/>
                </a:lnTo>
                <a:lnTo>
                  <a:pt x="197810" y="176571"/>
                </a:lnTo>
                <a:lnTo>
                  <a:pt x="205311" y="178319"/>
                </a:lnTo>
                <a:lnTo>
                  <a:pt x="211582" y="180755"/>
                </a:lnTo>
                <a:lnTo>
                  <a:pt x="217032" y="183648"/>
                </a:lnTo>
                <a:lnTo>
                  <a:pt x="221936" y="185577"/>
                </a:lnTo>
                <a:lnTo>
                  <a:pt x="226475" y="186864"/>
                </a:lnTo>
                <a:lnTo>
                  <a:pt x="230770" y="187721"/>
                </a:lnTo>
                <a:lnTo>
                  <a:pt x="238931" y="192060"/>
                </a:lnTo>
                <a:lnTo>
                  <a:pt x="242884" y="194995"/>
                </a:lnTo>
                <a:lnTo>
                  <a:pt x="250665" y="205030"/>
                </a:lnTo>
                <a:lnTo>
                  <a:pt x="254517" y="211262"/>
                </a:lnTo>
                <a:lnTo>
                  <a:pt x="258798" y="221573"/>
                </a:lnTo>
                <a:lnTo>
                  <a:pt x="260700" y="230389"/>
                </a:lnTo>
                <a:lnTo>
                  <a:pt x="261546" y="238540"/>
                </a:lnTo>
                <a:lnTo>
                  <a:pt x="258535" y="249783"/>
                </a:lnTo>
                <a:lnTo>
                  <a:pt x="255954" y="256337"/>
                </a:lnTo>
                <a:lnTo>
                  <a:pt x="252964" y="263247"/>
                </a:lnTo>
                <a:lnTo>
                  <a:pt x="246254" y="277697"/>
                </a:lnTo>
                <a:lnTo>
                  <a:pt x="235337" y="300113"/>
                </a:lnTo>
                <a:lnTo>
                  <a:pt x="230329" y="306400"/>
                </a:lnTo>
                <a:lnTo>
                  <a:pt x="224450" y="311862"/>
                </a:lnTo>
                <a:lnTo>
                  <a:pt x="217991" y="316773"/>
                </a:lnTo>
                <a:lnTo>
                  <a:pt x="212415" y="322587"/>
                </a:lnTo>
                <a:lnTo>
                  <a:pt x="207427" y="329003"/>
                </a:lnTo>
                <a:lnTo>
                  <a:pt x="202832" y="335821"/>
                </a:lnTo>
                <a:lnTo>
                  <a:pt x="197229" y="341636"/>
                </a:lnTo>
                <a:lnTo>
                  <a:pt x="190954" y="346782"/>
                </a:lnTo>
                <a:lnTo>
                  <a:pt x="184230" y="351483"/>
                </a:lnTo>
                <a:lnTo>
                  <a:pt x="178478" y="354617"/>
                </a:lnTo>
                <a:lnTo>
                  <a:pt x="173372" y="356706"/>
                </a:lnTo>
                <a:lnTo>
                  <a:pt x="168699" y="358100"/>
                </a:lnTo>
                <a:lnTo>
                  <a:pt x="161774" y="359028"/>
                </a:lnTo>
                <a:lnTo>
                  <a:pt x="153347" y="359647"/>
                </a:lnTo>
                <a:lnTo>
                  <a:pt x="135093" y="360335"/>
                </a:lnTo>
                <a:lnTo>
                  <a:pt x="118514" y="360641"/>
                </a:lnTo>
                <a:lnTo>
                  <a:pt x="109267" y="359452"/>
                </a:lnTo>
                <a:lnTo>
                  <a:pt x="99292" y="357390"/>
                </a:lnTo>
                <a:lnTo>
                  <a:pt x="88832" y="354745"/>
                </a:lnTo>
                <a:lnTo>
                  <a:pt x="80589" y="351712"/>
                </a:lnTo>
                <a:lnTo>
                  <a:pt x="73823" y="348420"/>
                </a:lnTo>
                <a:lnTo>
                  <a:pt x="68043" y="344955"/>
                </a:lnTo>
                <a:lnTo>
                  <a:pt x="64190" y="341375"/>
                </a:lnTo>
                <a:lnTo>
                  <a:pt x="61621" y="337719"/>
                </a:lnTo>
                <a:lnTo>
                  <a:pt x="59908" y="334011"/>
                </a:lnTo>
                <a:lnTo>
                  <a:pt x="57496" y="331539"/>
                </a:lnTo>
                <a:lnTo>
                  <a:pt x="54618" y="329891"/>
                </a:lnTo>
                <a:lnTo>
                  <a:pt x="51430" y="328793"/>
                </a:lnTo>
                <a:lnTo>
                  <a:pt x="49304" y="326790"/>
                </a:lnTo>
                <a:lnTo>
                  <a:pt x="47887" y="324186"/>
                </a:lnTo>
                <a:lnTo>
                  <a:pt x="45052" y="31516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124"/>
          <p:cNvSpPr/>
          <p:nvPr/>
        </p:nvSpPr>
        <p:spPr>
          <a:xfrm>
            <a:off x="5577840" y="4594859"/>
            <a:ext cx="320040" cy="308611"/>
          </a:xfrm>
          <a:custGeom>
            <a:avLst/>
            <a:gdLst/>
            <a:ahLst/>
            <a:cxnLst/>
            <a:rect l="0" t="0" r="0" b="0"/>
            <a:pathLst>
              <a:path w="320040" h="308611">
                <a:moveTo>
                  <a:pt x="0" y="0"/>
                </a:moveTo>
                <a:lnTo>
                  <a:pt x="18203" y="6068"/>
                </a:lnTo>
                <a:lnTo>
                  <a:pt x="24835" y="7856"/>
                </a:lnTo>
                <a:lnTo>
                  <a:pt x="30526" y="9047"/>
                </a:lnTo>
                <a:lnTo>
                  <a:pt x="35591" y="9842"/>
                </a:lnTo>
                <a:lnTo>
                  <a:pt x="44605" y="14111"/>
                </a:lnTo>
                <a:lnTo>
                  <a:pt x="48786" y="17028"/>
                </a:lnTo>
                <a:lnTo>
                  <a:pt x="56819" y="20268"/>
                </a:lnTo>
                <a:lnTo>
                  <a:pt x="60739" y="21132"/>
                </a:lnTo>
                <a:lnTo>
                  <a:pt x="68482" y="25479"/>
                </a:lnTo>
                <a:lnTo>
                  <a:pt x="77426" y="31644"/>
                </a:lnTo>
                <a:lnTo>
                  <a:pt x="83367" y="35066"/>
                </a:lnTo>
                <a:lnTo>
                  <a:pt x="89868" y="38617"/>
                </a:lnTo>
                <a:lnTo>
                  <a:pt x="98012" y="43525"/>
                </a:lnTo>
                <a:lnTo>
                  <a:pt x="117221" y="55751"/>
                </a:lnTo>
                <a:lnTo>
                  <a:pt x="125137" y="61298"/>
                </a:lnTo>
                <a:lnTo>
                  <a:pt x="131685" y="66265"/>
                </a:lnTo>
                <a:lnTo>
                  <a:pt x="137320" y="70847"/>
                </a:lnTo>
                <a:lnTo>
                  <a:pt x="144886" y="76441"/>
                </a:lnTo>
                <a:lnTo>
                  <a:pt x="163454" y="89431"/>
                </a:lnTo>
                <a:lnTo>
                  <a:pt x="171199" y="96451"/>
                </a:lnTo>
                <a:lnTo>
                  <a:pt x="177633" y="103670"/>
                </a:lnTo>
                <a:lnTo>
                  <a:pt x="183192" y="111024"/>
                </a:lnTo>
                <a:lnTo>
                  <a:pt x="191977" y="121006"/>
                </a:lnTo>
                <a:lnTo>
                  <a:pt x="215287" y="145644"/>
                </a:lnTo>
                <a:lnTo>
                  <a:pt x="238766" y="169872"/>
                </a:lnTo>
                <a:lnTo>
                  <a:pt x="244267" y="176748"/>
                </a:lnTo>
                <a:lnTo>
                  <a:pt x="249205" y="183872"/>
                </a:lnTo>
                <a:lnTo>
                  <a:pt x="253766" y="191162"/>
                </a:lnTo>
                <a:lnTo>
                  <a:pt x="258078" y="198561"/>
                </a:lnTo>
                <a:lnTo>
                  <a:pt x="262222" y="206034"/>
                </a:lnTo>
                <a:lnTo>
                  <a:pt x="266254" y="213556"/>
                </a:lnTo>
                <a:lnTo>
                  <a:pt x="271483" y="221111"/>
                </a:lnTo>
                <a:lnTo>
                  <a:pt x="277508" y="228688"/>
                </a:lnTo>
                <a:lnTo>
                  <a:pt x="284065" y="236279"/>
                </a:lnTo>
                <a:lnTo>
                  <a:pt x="294738" y="248100"/>
                </a:lnTo>
                <a:lnTo>
                  <a:pt x="299362" y="253030"/>
                </a:lnTo>
                <a:lnTo>
                  <a:pt x="303714" y="260127"/>
                </a:lnTo>
                <a:lnTo>
                  <a:pt x="307886" y="268668"/>
                </a:lnTo>
                <a:lnTo>
                  <a:pt x="311937" y="278172"/>
                </a:lnTo>
                <a:lnTo>
                  <a:pt x="314638" y="285778"/>
                </a:lnTo>
                <a:lnTo>
                  <a:pt x="316438" y="292119"/>
                </a:lnTo>
                <a:lnTo>
                  <a:pt x="320039" y="30861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125"/>
          <p:cNvSpPr/>
          <p:nvPr/>
        </p:nvSpPr>
        <p:spPr>
          <a:xfrm>
            <a:off x="5703570" y="4549139"/>
            <a:ext cx="171451" cy="297181"/>
          </a:xfrm>
          <a:custGeom>
            <a:avLst/>
            <a:gdLst/>
            <a:ahLst/>
            <a:cxnLst/>
            <a:rect l="0" t="0" r="0" b="0"/>
            <a:pathLst>
              <a:path w="171451" h="297181">
                <a:moveTo>
                  <a:pt x="171450" y="0"/>
                </a:moveTo>
                <a:lnTo>
                  <a:pt x="159314" y="18204"/>
                </a:lnTo>
                <a:lnTo>
                  <a:pt x="150659" y="33726"/>
                </a:lnTo>
                <a:lnTo>
                  <a:pt x="110428" y="111320"/>
                </a:lnTo>
                <a:lnTo>
                  <a:pt x="104099" y="123743"/>
                </a:lnTo>
                <a:lnTo>
                  <a:pt x="97339" y="134566"/>
                </a:lnTo>
                <a:lnTo>
                  <a:pt x="90293" y="144321"/>
                </a:lnTo>
                <a:lnTo>
                  <a:pt x="83055" y="153364"/>
                </a:lnTo>
                <a:lnTo>
                  <a:pt x="76960" y="161933"/>
                </a:lnTo>
                <a:lnTo>
                  <a:pt x="71626" y="170185"/>
                </a:lnTo>
                <a:lnTo>
                  <a:pt x="66801" y="178227"/>
                </a:lnTo>
                <a:lnTo>
                  <a:pt x="59773" y="187398"/>
                </a:lnTo>
                <a:lnTo>
                  <a:pt x="51279" y="197322"/>
                </a:lnTo>
                <a:lnTo>
                  <a:pt x="41806" y="207748"/>
                </a:lnTo>
                <a:lnTo>
                  <a:pt x="34220" y="217239"/>
                </a:lnTo>
                <a:lnTo>
                  <a:pt x="27894" y="226106"/>
                </a:lnTo>
                <a:lnTo>
                  <a:pt x="22406" y="234558"/>
                </a:lnTo>
                <a:lnTo>
                  <a:pt x="17477" y="242732"/>
                </a:lnTo>
                <a:lnTo>
                  <a:pt x="12921" y="250721"/>
                </a:lnTo>
                <a:lnTo>
                  <a:pt x="8614" y="258588"/>
                </a:lnTo>
                <a:lnTo>
                  <a:pt x="5742" y="265102"/>
                </a:lnTo>
                <a:lnTo>
                  <a:pt x="3828" y="270715"/>
                </a:lnTo>
                <a:lnTo>
                  <a:pt x="756" y="282781"/>
                </a:lnTo>
                <a:lnTo>
                  <a:pt x="336" y="287817"/>
                </a:lnTo>
                <a:lnTo>
                  <a:pt x="0" y="29718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126"/>
          <p:cNvSpPr/>
          <p:nvPr/>
        </p:nvSpPr>
        <p:spPr>
          <a:xfrm>
            <a:off x="6000750" y="4652009"/>
            <a:ext cx="308610" cy="1"/>
          </a:xfrm>
          <a:custGeom>
            <a:avLst/>
            <a:gdLst/>
            <a:ahLst/>
            <a:cxnLst/>
            <a:rect l="0" t="0" r="0" b="0"/>
            <a:pathLst>
              <a:path w="308610" h="1">
                <a:moveTo>
                  <a:pt x="0" y="0"/>
                </a:moveTo>
                <a:lnTo>
                  <a:pt x="308609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127"/>
          <p:cNvSpPr/>
          <p:nvPr/>
        </p:nvSpPr>
        <p:spPr>
          <a:xfrm>
            <a:off x="6137909" y="4537709"/>
            <a:ext cx="80012" cy="320042"/>
          </a:xfrm>
          <a:custGeom>
            <a:avLst/>
            <a:gdLst/>
            <a:ahLst/>
            <a:cxnLst/>
            <a:rect l="0" t="0" r="0" b="0"/>
            <a:pathLst>
              <a:path w="80012" h="320042">
                <a:moveTo>
                  <a:pt x="0" y="0"/>
                </a:moveTo>
                <a:lnTo>
                  <a:pt x="15909" y="31818"/>
                </a:lnTo>
                <a:lnTo>
                  <a:pt x="18226" y="37722"/>
                </a:lnTo>
                <a:lnTo>
                  <a:pt x="19771" y="42928"/>
                </a:lnTo>
                <a:lnTo>
                  <a:pt x="20801" y="47669"/>
                </a:lnTo>
                <a:lnTo>
                  <a:pt x="21487" y="53370"/>
                </a:lnTo>
                <a:lnTo>
                  <a:pt x="21945" y="59710"/>
                </a:lnTo>
                <a:lnTo>
                  <a:pt x="22250" y="66477"/>
                </a:lnTo>
                <a:lnTo>
                  <a:pt x="23723" y="73528"/>
                </a:lnTo>
                <a:lnTo>
                  <a:pt x="25976" y="80769"/>
                </a:lnTo>
                <a:lnTo>
                  <a:pt x="28748" y="88136"/>
                </a:lnTo>
                <a:lnTo>
                  <a:pt x="31865" y="94317"/>
                </a:lnTo>
                <a:lnTo>
                  <a:pt x="35213" y="99708"/>
                </a:lnTo>
                <a:lnTo>
                  <a:pt x="38716" y="104573"/>
                </a:lnTo>
                <a:lnTo>
                  <a:pt x="41051" y="110355"/>
                </a:lnTo>
                <a:lnTo>
                  <a:pt x="42607" y="116750"/>
                </a:lnTo>
                <a:lnTo>
                  <a:pt x="43645" y="123554"/>
                </a:lnTo>
                <a:lnTo>
                  <a:pt x="45607" y="130629"/>
                </a:lnTo>
                <a:lnTo>
                  <a:pt x="48185" y="137886"/>
                </a:lnTo>
                <a:lnTo>
                  <a:pt x="51173" y="145264"/>
                </a:lnTo>
                <a:lnTo>
                  <a:pt x="53166" y="153993"/>
                </a:lnTo>
                <a:lnTo>
                  <a:pt x="54494" y="163622"/>
                </a:lnTo>
                <a:lnTo>
                  <a:pt x="55379" y="173852"/>
                </a:lnTo>
                <a:lnTo>
                  <a:pt x="58510" y="190831"/>
                </a:lnTo>
                <a:lnTo>
                  <a:pt x="72511" y="254381"/>
                </a:lnTo>
                <a:lnTo>
                  <a:pt x="75010" y="267377"/>
                </a:lnTo>
                <a:lnTo>
                  <a:pt x="76678" y="277312"/>
                </a:lnTo>
                <a:lnTo>
                  <a:pt x="77789" y="285205"/>
                </a:lnTo>
                <a:lnTo>
                  <a:pt x="78529" y="291736"/>
                </a:lnTo>
                <a:lnTo>
                  <a:pt x="80011" y="32004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128"/>
          <p:cNvSpPr/>
          <p:nvPr/>
        </p:nvSpPr>
        <p:spPr>
          <a:xfrm>
            <a:off x="6332220" y="4391390"/>
            <a:ext cx="387433" cy="466361"/>
          </a:xfrm>
          <a:custGeom>
            <a:avLst/>
            <a:gdLst/>
            <a:ahLst/>
            <a:cxnLst/>
            <a:rect l="0" t="0" r="0" b="0"/>
            <a:pathLst>
              <a:path w="387433" h="466361">
                <a:moveTo>
                  <a:pt x="0" y="146319"/>
                </a:moveTo>
                <a:lnTo>
                  <a:pt x="12135" y="128116"/>
                </a:lnTo>
                <a:lnTo>
                  <a:pt x="16980" y="120214"/>
                </a:lnTo>
                <a:lnTo>
                  <a:pt x="21480" y="112406"/>
                </a:lnTo>
                <a:lnTo>
                  <a:pt x="25750" y="104660"/>
                </a:lnTo>
                <a:lnTo>
                  <a:pt x="32407" y="98227"/>
                </a:lnTo>
                <a:lnTo>
                  <a:pt x="40654" y="92668"/>
                </a:lnTo>
                <a:lnTo>
                  <a:pt x="67079" y="78776"/>
                </a:lnTo>
                <a:lnTo>
                  <a:pt x="75199" y="74620"/>
                </a:lnTo>
                <a:lnTo>
                  <a:pt x="84423" y="69310"/>
                </a:lnTo>
                <a:lnTo>
                  <a:pt x="94381" y="63230"/>
                </a:lnTo>
                <a:lnTo>
                  <a:pt x="104830" y="56636"/>
                </a:lnTo>
                <a:lnTo>
                  <a:pt x="114337" y="50971"/>
                </a:lnTo>
                <a:lnTo>
                  <a:pt x="123215" y="45924"/>
                </a:lnTo>
                <a:lnTo>
                  <a:pt x="131673" y="41289"/>
                </a:lnTo>
                <a:lnTo>
                  <a:pt x="141121" y="36929"/>
                </a:lnTo>
                <a:lnTo>
                  <a:pt x="151231" y="32753"/>
                </a:lnTo>
                <a:lnTo>
                  <a:pt x="161781" y="28698"/>
                </a:lnTo>
                <a:lnTo>
                  <a:pt x="183662" y="20807"/>
                </a:lnTo>
                <a:lnTo>
                  <a:pt x="228754" y="5393"/>
                </a:lnTo>
                <a:lnTo>
                  <a:pt x="238862" y="2838"/>
                </a:lnTo>
                <a:lnTo>
                  <a:pt x="248141" y="1135"/>
                </a:lnTo>
                <a:lnTo>
                  <a:pt x="256867" y="0"/>
                </a:lnTo>
                <a:lnTo>
                  <a:pt x="266495" y="513"/>
                </a:lnTo>
                <a:lnTo>
                  <a:pt x="276723" y="2125"/>
                </a:lnTo>
                <a:lnTo>
                  <a:pt x="287352" y="4470"/>
                </a:lnTo>
                <a:lnTo>
                  <a:pt x="295707" y="6033"/>
                </a:lnTo>
                <a:lnTo>
                  <a:pt x="302548" y="7075"/>
                </a:lnTo>
                <a:lnTo>
                  <a:pt x="308379" y="7770"/>
                </a:lnTo>
                <a:lnTo>
                  <a:pt x="313535" y="9503"/>
                </a:lnTo>
                <a:lnTo>
                  <a:pt x="322652" y="14815"/>
                </a:lnTo>
                <a:lnTo>
                  <a:pt x="330937" y="21410"/>
                </a:lnTo>
                <a:lnTo>
                  <a:pt x="342742" y="32262"/>
                </a:lnTo>
                <a:lnTo>
                  <a:pt x="346604" y="35991"/>
                </a:lnTo>
                <a:lnTo>
                  <a:pt x="349179" y="41017"/>
                </a:lnTo>
                <a:lnTo>
                  <a:pt x="352040" y="53375"/>
                </a:lnTo>
                <a:lnTo>
                  <a:pt x="351534" y="58957"/>
                </a:lnTo>
                <a:lnTo>
                  <a:pt x="349925" y="63948"/>
                </a:lnTo>
                <a:lnTo>
                  <a:pt x="338220" y="87151"/>
                </a:lnTo>
                <a:lnTo>
                  <a:pt x="327696" y="101396"/>
                </a:lnTo>
                <a:lnTo>
                  <a:pt x="321334" y="108750"/>
                </a:lnTo>
                <a:lnTo>
                  <a:pt x="314553" y="116193"/>
                </a:lnTo>
                <a:lnTo>
                  <a:pt x="300244" y="131237"/>
                </a:lnTo>
                <a:lnTo>
                  <a:pt x="292872" y="140074"/>
                </a:lnTo>
                <a:lnTo>
                  <a:pt x="285418" y="149776"/>
                </a:lnTo>
                <a:lnTo>
                  <a:pt x="277909" y="160054"/>
                </a:lnTo>
                <a:lnTo>
                  <a:pt x="270363" y="169445"/>
                </a:lnTo>
                <a:lnTo>
                  <a:pt x="262791" y="178247"/>
                </a:lnTo>
                <a:lnTo>
                  <a:pt x="255205" y="186654"/>
                </a:lnTo>
                <a:lnTo>
                  <a:pt x="246336" y="194800"/>
                </a:lnTo>
                <a:lnTo>
                  <a:pt x="236614" y="202770"/>
                </a:lnTo>
                <a:lnTo>
                  <a:pt x="226323" y="210623"/>
                </a:lnTo>
                <a:lnTo>
                  <a:pt x="216922" y="218398"/>
                </a:lnTo>
                <a:lnTo>
                  <a:pt x="208114" y="226122"/>
                </a:lnTo>
                <a:lnTo>
                  <a:pt x="199703" y="233811"/>
                </a:lnTo>
                <a:lnTo>
                  <a:pt x="183583" y="249128"/>
                </a:lnTo>
                <a:lnTo>
                  <a:pt x="175729" y="256768"/>
                </a:lnTo>
                <a:lnTo>
                  <a:pt x="167952" y="261862"/>
                </a:lnTo>
                <a:lnTo>
                  <a:pt x="160228" y="265258"/>
                </a:lnTo>
                <a:lnTo>
                  <a:pt x="152539" y="267522"/>
                </a:lnTo>
                <a:lnTo>
                  <a:pt x="144872" y="270301"/>
                </a:lnTo>
                <a:lnTo>
                  <a:pt x="137221" y="273424"/>
                </a:lnTo>
                <a:lnTo>
                  <a:pt x="125757" y="279010"/>
                </a:lnTo>
                <a:lnTo>
                  <a:pt x="124478" y="280500"/>
                </a:lnTo>
                <a:lnTo>
                  <a:pt x="124895" y="281493"/>
                </a:lnTo>
                <a:lnTo>
                  <a:pt x="126443" y="280885"/>
                </a:lnTo>
                <a:lnTo>
                  <a:pt x="131550" y="276823"/>
                </a:lnTo>
                <a:lnTo>
                  <a:pt x="135959" y="275232"/>
                </a:lnTo>
                <a:lnTo>
                  <a:pt x="147633" y="273464"/>
                </a:lnTo>
                <a:lnTo>
                  <a:pt x="154302" y="271723"/>
                </a:lnTo>
                <a:lnTo>
                  <a:pt x="161288" y="269291"/>
                </a:lnTo>
                <a:lnTo>
                  <a:pt x="168485" y="266401"/>
                </a:lnTo>
                <a:lnTo>
                  <a:pt x="177093" y="264474"/>
                </a:lnTo>
                <a:lnTo>
                  <a:pt x="186642" y="263189"/>
                </a:lnTo>
                <a:lnTo>
                  <a:pt x="196817" y="262332"/>
                </a:lnTo>
                <a:lnTo>
                  <a:pt x="209951" y="261762"/>
                </a:lnTo>
                <a:lnTo>
                  <a:pt x="254965" y="260958"/>
                </a:lnTo>
                <a:lnTo>
                  <a:pt x="303254" y="260664"/>
                </a:lnTo>
                <a:lnTo>
                  <a:pt x="310119" y="261919"/>
                </a:lnTo>
                <a:lnTo>
                  <a:pt x="321134" y="266701"/>
                </a:lnTo>
                <a:lnTo>
                  <a:pt x="340543" y="276532"/>
                </a:lnTo>
                <a:lnTo>
                  <a:pt x="351589" y="283779"/>
                </a:lnTo>
                <a:lnTo>
                  <a:pt x="356312" y="287489"/>
                </a:lnTo>
                <a:lnTo>
                  <a:pt x="368334" y="301771"/>
                </a:lnTo>
                <a:lnTo>
                  <a:pt x="375096" y="310914"/>
                </a:lnTo>
                <a:lnTo>
                  <a:pt x="382609" y="324459"/>
                </a:lnTo>
                <a:lnTo>
                  <a:pt x="385949" y="335983"/>
                </a:lnTo>
                <a:lnTo>
                  <a:pt x="387432" y="349571"/>
                </a:lnTo>
                <a:lnTo>
                  <a:pt x="384705" y="364077"/>
                </a:lnTo>
                <a:lnTo>
                  <a:pt x="382200" y="371501"/>
                </a:lnTo>
                <a:lnTo>
                  <a:pt x="377989" y="377720"/>
                </a:lnTo>
                <a:lnTo>
                  <a:pt x="366539" y="388018"/>
                </a:lnTo>
                <a:lnTo>
                  <a:pt x="359929" y="392542"/>
                </a:lnTo>
                <a:lnTo>
                  <a:pt x="352982" y="396827"/>
                </a:lnTo>
                <a:lnTo>
                  <a:pt x="345811" y="400955"/>
                </a:lnTo>
                <a:lnTo>
                  <a:pt x="337220" y="407516"/>
                </a:lnTo>
                <a:lnTo>
                  <a:pt x="327684" y="415701"/>
                </a:lnTo>
                <a:lnTo>
                  <a:pt x="317515" y="424967"/>
                </a:lnTo>
                <a:lnTo>
                  <a:pt x="308197" y="432414"/>
                </a:lnTo>
                <a:lnTo>
                  <a:pt x="299444" y="438650"/>
                </a:lnTo>
                <a:lnTo>
                  <a:pt x="291070" y="444076"/>
                </a:lnTo>
                <a:lnTo>
                  <a:pt x="282946" y="447694"/>
                </a:lnTo>
                <a:lnTo>
                  <a:pt x="274991" y="450105"/>
                </a:lnTo>
                <a:lnTo>
                  <a:pt x="267147" y="451713"/>
                </a:lnTo>
                <a:lnTo>
                  <a:pt x="259378" y="454056"/>
                </a:lnTo>
                <a:lnTo>
                  <a:pt x="251658" y="456887"/>
                </a:lnTo>
                <a:lnTo>
                  <a:pt x="243973" y="460044"/>
                </a:lnTo>
                <a:lnTo>
                  <a:pt x="236308" y="462150"/>
                </a:lnTo>
                <a:lnTo>
                  <a:pt x="228659" y="463553"/>
                </a:lnTo>
                <a:lnTo>
                  <a:pt x="221019" y="464488"/>
                </a:lnTo>
                <a:lnTo>
                  <a:pt x="210845" y="465112"/>
                </a:lnTo>
                <a:lnTo>
                  <a:pt x="198984" y="465528"/>
                </a:lnTo>
                <a:lnTo>
                  <a:pt x="137159" y="46636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129"/>
          <p:cNvSpPr/>
          <p:nvPr/>
        </p:nvSpPr>
        <p:spPr>
          <a:xfrm>
            <a:off x="5989320" y="4652009"/>
            <a:ext cx="354331" cy="22861"/>
          </a:xfrm>
          <a:custGeom>
            <a:avLst/>
            <a:gdLst/>
            <a:ahLst/>
            <a:cxnLst/>
            <a:rect l="0" t="0" r="0" b="0"/>
            <a:pathLst>
              <a:path w="354331" h="22861">
                <a:moveTo>
                  <a:pt x="0" y="0"/>
                </a:moveTo>
                <a:lnTo>
                  <a:pt x="0" y="6068"/>
                </a:lnTo>
                <a:lnTo>
                  <a:pt x="1270" y="7856"/>
                </a:lnTo>
                <a:lnTo>
                  <a:pt x="3387" y="9047"/>
                </a:lnTo>
                <a:lnTo>
                  <a:pt x="6067" y="9842"/>
                </a:lnTo>
                <a:lnTo>
                  <a:pt x="7855" y="11641"/>
                </a:lnTo>
                <a:lnTo>
                  <a:pt x="9046" y="14111"/>
                </a:lnTo>
                <a:lnTo>
                  <a:pt x="9841" y="17028"/>
                </a:lnTo>
                <a:lnTo>
                  <a:pt x="11640" y="18972"/>
                </a:lnTo>
                <a:lnTo>
                  <a:pt x="14110" y="20268"/>
                </a:lnTo>
                <a:lnTo>
                  <a:pt x="17026" y="21132"/>
                </a:lnTo>
                <a:lnTo>
                  <a:pt x="22781" y="21708"/>
                </a:lnTo>
                <a:lnTo>
                  <a:pt x="30428" y="22092"/>
                </a:lnTo>
                <a:lnTo>
                  <a:pt x="50353" y="22519"/>
                </a:lnTo>
                <a:lnTo>
                  <a:pt x="76142" y="22709"/>
                </a:lnTo>
                <a:lnTo>
                  <a:pt x="91401" y="21489"/>
                </a:lnTo>
                <a:lnTo>
                  <a:pt x="107924" y="19407"/>
                </a:lnTo>
                <a:lnTo>
                  <a:pt x="125289" y="16748"/>
                </a:lnTo>
                <a:lnTo>
                  <a:pt x="139406" y="14975"/>
                </a:lnTo>
                <a:lnTo>
                  <a:pt x="151357" y="13794"/>
                </a:lnTo>
                <a:lnTo>
                  <a:pt x="161865" y="13006"/>
                </a:lnTo>
                <a:lnTo>
                  <a:pt x="214180" y="12131"/>
                </a:lnTo>
                <a:lnTo>
                  <a:pt x="249466" y="11897"/>
                </a:lnTo>
                <a:lnTo>
                  <a:pt x="276800" y="13012"/>
                </a:lnTo>
                <a:lnTo>
                  <a:pt x="298834" y="15025"/>
                </a:lnTo>
                <a:lnTo>
                  <a:pt x="354330" y="2286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130"/>
          <p:cNvSpPr/>
          <p:nvPr/>
        </p:nvSpPr>
        <p:spPr>
          <a:xfrm>
            <a:off x="6926580" y="4577958"/>
            <a:ext cx="262890" cy="39762"/>
          </a:xfrm>
          <a:custGeom>
            <a:avLst/>
            <a:gdLst/>
            <a:ahLst/>
            <a:cxnLst/>
            <a:rect l="0" t="0" r="0" b="0"/>
            <a:pathLst>
              <a:path w="262890" h="39762">
                <a:moveTo>
                  <a:pt x="0" y="39761"/>
                </a:moveTo>
                <a:lnTo>
                  <a:pt x="12136" y="27626"/>
                </a:lnTo>
                <a:lnTo>
                  <a:pt x="16980" y="24051"/>
                </a:lnTo>
                <a:lnTo>
                  <a:pt x="21480" y="21668"/>
                </a:lnTo>
                <a:lnTo>
                  <a:pt x="25749" y="20079"/>
                </a:lnTo>
                <a:lnTo>
                  <a:pt x="33676" y="19020"/>
                </a:lnTo>
                <a:lnTo>
                  <a:pt x="44041" y="18314"/>
                </a:lnTo>
                <a:lnTo>
                  <a:pt x="56030" y="17843"/>
                </a:lnTo>
                <a:lnTo>
                  <a:pt x="71643" y="16259"/>
                </a:lnTo>
                <a:lnTo>
                  <a:pt x="89673" y="13933"/>
                </a:lnTo>
                <a:lnTo>
                  <a:pt x="151453" y="4592"/>
                </a:lnTo>
                <a:lnTo>
                  <a:pt x="173358" y="1075"/>
                </a:lnTo>
                <a:lnTo>
                  <a:pt x="190502" y="0"/>
                </a:lnTo>
                <a:lnTo>
                  <a:pt x="204471" y="554"/>
                </a:lnTo>
                <a:lnTo>
                  <a:pt x="216324" y="2193"/>
                </a:lnTo>
                <a:lnTo>
                  <a:pt x="226766" y="3286"/>
                </a:lnTo>
                <a:lnTo>
                  <a:pt x="236267" y="4015"/>
                </a:lnTo>
                <a:lnTo>
                  <a:pt x="262889" y="547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131"/>
          <p:cNvSpPr/>
          <p:nvPr/>
        </p:nvSpPr>
        <p:spPr>
          <a:xfrm>
            <a:off x="6892290" y="4686300"/>
            <a:ext cx="262891" cy="45720"/>
          </a:xfrm>
          <a:custGeom>
            <a:avLst/>
            <a:gdLst/>
            <a:ahLst/>
            <a:cxnLst/>
            <a:rect l="0" t="0" r="0" b="0"/>
            <a:pathLst>
              <a:path w="262891" h="45720">
                <a:moveTo>
                  <a:pt x="0" y="45719"/>
                </a:moveTo>
                <a:lnTo>
                  <a:pt x="12135" y="45719"/>
                </a:lnTo>
                <a:lnTo>
                  <a:pt x="18250" y="44450"/>
                </a:lnTo>
                <a:lnTo>
                  <a:pt x="24866" y="42333"/>
                </a:lnTo>
                <a:lnTo>
                  <a:pt x="31818" y="39652"/>
                </a:lnTo>
                <a:lnTo>
                  <a:pt x="38992" y="37864"/>
                </a:lnTo>
                <a:lnTo>
                  <a:pt x="46315" y="36672"/>
                </a:lnTo>
                <a:lnTo>
                  <a:pt x="53736" y="35878"/>
                </a:lnTo>
                <a:lnTo>
                  <a:pt x="61224" y="35349"/>
                </a:lnTo>
                <a:lnTo>
                  <a:pt x="68756" y="34995"/>
                </a:lnTo>
                <a:lnTo>
                  <a:pt x="76317" y="34760"/>
                </a:lnTo>
                <a:lnTo>
                  <a:pt x="83898" y="33333"/>
                </a:lnTo>
                <a:lnTo>
                  <a:pt x="91492" y="31112"/>
                </a:lnTo>
                <a:lnTo>
                  <a:pt x="99094" y="28361"/>
                </a:lnTo>
                <a:lnTo>
                  <a:pt x="109243" y="26527"/>
                </a:lnTo>
                <a:lnTo>
                  <a:pt x="121088" y="25305"/>
                </a:lnTo>
                <a:lnTo>
                  <a:pt x="134065" y="24489"/>
                </a:lnTo>
                <a:lnTo>
                  <a:pt x="145257" y="22676"/>
                </a:lnTo>
                <a:lnTo>
                  <a:pt x="155258" y="20197"/>
                </a:lnTo>
                <a:lnTo>
                  <a:pt x="164465" y="17274"/>
                </a:lnTo>
                <a:lnTo>
                  <a:pt x="171873" y="14056"/>
                </a:lnTo>
                <a:lnTo>
                  <a:pt x="178082" y="10641"/>
                </a:lnTo>
                <a:lnTo>
                  <a:pt x="183492" y="7094"/>
                </a:lnTo>
                <a:lnTo>
                  <a:pt x="189638" y="4729"/>
                </a:lnTo>
                <a:lnTo>
                  <a:pt x="196274" y="3152"/>
                </a:lnTo>
                <a:lnTo>
                  <a:pt x="203240" y="2101"/>
                </a:lnTo>
                <a:lnTo>
                  <a:pt x="210422" y="1401"/>
                </a:lnTo>
                <a:lnTo>
                  <a:pt x="217752" y="934"/>
                </a:lnTo>
                <a:lnTo>
                  <a:pt x="231399" y="415"/>
                </a:lnTo>
                <a:lnTo>
                  <a:pt x="236815" y="276"/>
                </a:lnTo>
                <a:lnTo>
                  <a:pt x="26289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132"/>
          <p:cNvSpPr/>
          <p:nvPr/>
        </p:nvSpPr>
        <p:spPr>
          <a:xfrm>
            <a:off x="7408754" y="4237252"/>
            <a:ext cx="237916" cy="321510"/>
          </a:xfrm>
          <a:custGeom>
            <a:avLst/>
            <a:gdLst/>
            <a:ahLst/>
            <a:cxnLst/>
            <a:rect l="0" t="0" r="0" b="0"/>
            <a:pathLst>
              <a:path w="237916" h="321510">
                <a:moveTo>
                  <a:pt x="20746" y="14707"/>
                </a:moveTo>
                <a:lnTo>
                  <a:pt x="26813" y="2572"/>
                </a:lnTo>
                <a:lnTo>
                  <a:pt x="28601" y="267"/>
                </a:lnTo>
                <a:lnTo>
                  <a:pt x="29792" y="0"/>
                </a:lnTo>
                <a:lnTo>
                  <a:pt x="30587" y="1093"/>
                </a:lnTo>
                <a:lnTo>
                  <a:pt x="32386" y="1821"/>
                </a:lnTo>
                <a:lnTo>
                  <a:pt x="37772" y="2630"/>
                </a:lnTo>
                <a:lnTo>
                  <a:pt x="39717" y="4116"/>
                </a:lnTo>
                <a:lnTo>
                  <a:pt x="41013" y="6376"/>
                </a:lnTo>
                <a:lnTo>
                  <a:pt x="43723" y="13545"/>
                </a:lnTo>
                <a:lnTo>
                  <a:pt x="46225" y="19013"/>
                </a:lnTo>
                <a:lnTo>
                  <a:pt x="49162" y="25197"/>
                </a:lnTo>
                <a:lnTo>
                  <a:pt x="51120" y="31861"/>
                </a:lnTo>
                <a:lnTo>
                  <a:pt x="52425" y="38843"/>
                </a:lnTo>
                <a:lnTo>
                  <a:pt x="53295" y="46038"/>
                </a:lnTo>
                <a:lnTo>
                  <a:pt x="52605" y="53374"/>
                </a:lnTo>
                <a:lnTo>
                  <a:pt x="50875" y="60806"/>
                </a:lnTo>
                <a:lnTo>
                  <a:pt x="48452" y="68299"/>
                </a:lnTo>
                <a:lnTo>
                  <a:pt x="46836" y="77105"/>
                </a:lnTo>
                <a:lnTo>
                  <a:pt x="45759" y="86786"/>
                </a:lnTo>
                <a:lnTo>
                  <a:pt x="45042" y="97050"/>
                </a:lnTo>
                <a:lnTo>
                  <a:pt x="43293" y="107702"/>
                </a:lnTo>
                <a:lnTo>
                  <a:pt x="40857" y="118614"/>
                </a:lnTo>
                <a:lnTo>
                  <a:pt x="37963" y="129699"/>
                </a:lnTo>
                <a:lnTo>
                  <a:pt x="34764" y="139628"/>
                </a:lnTo>
                <a:lnTo>
                  <a:pt x="31361" y="148788"/>
                </a:lnTo>
                <a:lnTo>
                  <a:pt x="27823" y="157434"/>
                </a:lnTo>
                <a:lnTo>
                  <a:pt x="25464" y="167009"/>
                </a:lnTo>
                <a:lnTo>
                  <a:pt x="23891" y="177202"/>
                </a:lnTo>
                <a:lnTo>
                  <a:pt x="22842" y="187807"/>
                </a:lnTo>
                <a:lnTo>
                  <a:pt x="20873" y="197417"/>
                </a:lnTo>
                <a:lnTo>
                  <a:pt x="18291" y="206364"/>
                </a:lnTo>
                <a:lnTo>
                  <a:pt x="5021" y="245041"/>
                </a:lnTo>
                <a:lnTo>
                  <a:pt x="2642" y="254623"/>
                </a:lnTo>
                <a:lnTo>
                  <a:pt x="1057" y="263551"/>
                </a:lnTo>
                <a:lnTo>
                  <a:pt x="0" y="272043"/>
                </a:lnTo>
                <a:lnTo>
                  <a:pt x="565" y="278975"/>
                </a:lnTo>
                <a:lnTo>
                  <a:pt x="2213" y="284866"/>
                </a:lnTo>
                <a:lnTo>
                  <a:pt x="6159" y="294798"/>
                </a:lnTo>
                <a:lnTo>
                  <a:pt x="7912" y="303445"/>
                </a:lnTo>
                <a:lnTo>
                  <a:pt x="9650" y="306259"/>
                </a:lnTo>
                <a:lnTo>
                  <a:pt x="12079" y="308136"/>
                </a:lnTo>
                <a:lnTo>
                  <a:pt x="19434" y="311490"/>
                </a:lnTo>
                <a:lnTo>
                  <a:pt x="31170" y="317214"/>
                </a:lnTo>
                <a:lnTo>
                  <a:pt x="36585" y="319248"/>
                </a:lnTo>
                <a:lnTo>
                  <a:pt x="41465" y="320605"/>
                </a:lnTo>
                <a:lnTo>
                  <a:pt x="45989" y="321509"/>
                </a:lnTo>
                <a:lnTo>
                  <a:pt x="50274" y="320842"/>
                </a:lnTo>
                <a:lnTo>
                  <a:pt x="54402" y="319127"/>
                </a:lnTo>
                <a:lnTo>
                  <a:pt x="58422" y="316714"/>
                </a:lnTo>
                <a:lnTo>
                  <a:pt x="63644" y="315105"/>
                </a:lnTo>
                <a:lnTo>
                  <a:pt x="69664" y="314032"/>
                </a:lnTo>
                <a:lnTo>
                  <a:pt x="76217" y="313317"/>
                </a:lnTo>
                <a:lnTo>
                  <a:pt x="85667" y="311571"/>
                </a:lnTo>
                <a:lnTo>
                  <a:pt x="109713" y="306243"/>
                </a:lnTo>
                <a:lnTo>
                  <a:pt x="125777" y="301774"/>
                </a:lnTo>
                <a:lnTo>
                  <a:pt x="163946" y="290036"/>
                </a:lnTo>
                <a:lnTo>
                  <a:pt x="179713" y="283350"/>
                </a:lnTo>
                <a:lnTo>
                  <a:pt x="192764" y="276353"/>
                </a:lnTo>
                <a:lnTo>
                  <a:pt x="237915" y="25473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133"/>
          <p:cNvSpPr/>
          <p:nvPr/>
        </p:nvSpPr>
        <p:spPr>
          <a:xfrm>
            <a:off x="7578090" y="4225562"/>
            <a:ext cx="91440" cy="597898"/>
          </a:xfrm>
          <a:custGeom>
            <a:avLst/>
            <a:gdLst/>
            <a:ahLst/>
            <a:cxnLst/>
            <a:rect l="0" t="0" r="0" b="0"/>
            <a:pathLst>
              <a:path w="91440" h="597898">
                <a:moveTo>
                  <a:pt x="91439" y="37827"/>
                </a:moveTo>
                <a:lnTo>
                  <a:pt x="91439" y="25692"/>
                </a:lnTo>
                <a:lnTo>
                  <a:pt x="88900" y="20847"/>
                </a:lnTo>
                <a:lnTo>
                  <a:pt x="84666" y="16347"/>
                </a:lnTo>
                <a:lnTo>
                  <a:pt x="79304" y="12077"/>
                </a:lnTo>
                <a:lnTo>
                  <a:pt x="75728" y="7961"/>
                </a:lnTo>
                <a:lnTo>
                  <a:pt x="73346" y="3946"/>
                </a:lnTo>
                <a:lnTo>
                  <a:pt x="71757" y="0"/>
                </a:lnTo>
                <a:lnTo>
                  <a:pt x="70698" y="1179"/>
                </a:lnTo>
                <a:lnTo>
                  <a:pt x="69207" y="19772"/>
                </a:lnTo>
                <a:lnTo>
                  <a:pt x="68858" y="34460"/>
                </a:lnTo>
                <a:lnTo>
                  <a:pt x="68662" y="57008"/>
                </a:lnTo>
                <a:lnTo>
                  <a:pt x="65229" y="99269"/>
                </a:lnTo>
                <a:lnTo>
                  <a:pt x="59470" y="157845"/>
                </a:lnTo>
                <a:lnTo>
                  <a:pt x="39239" y="333905"/>
                </a:lnTo>
                <a:lnTo>
                  <a:pt x="37589" y="355863"/>
                </a:lnTo>
                <a:lnTo>
                  <a:pt x="36489" y="375581"/>
                </a:lnTo>
                <a:lnTo>
                  <a:pt x="34486" y="392536"/>
                </a:lnTo>
                <a:lnTo>
                  <a:pt x="31881" y="407650"/>
                </a:lnTo>
                <a:lnTo>
                  <a:pt x="28874" y="421536"/>
                </a:lnTo>
                <a:lnTo>
                  <a:pt x="26869" y="434603"/>
                </a:lnTo>
                <a:lnTo>
                  <a:pt x="25532" y="447124"/>
                </a:lnTo>
                <a:lnTo>
                  <a:pt x="24641" y="459282"/>
                </a:lnTo>
                <a:lnTo>
                  <a:pt x="21508" y="476277"/>
                </a:lnTo>
                <a:lnTo>
                  <a:pt x="16878" y="496497"/>
                </a:lnTo>
                <a:lnTo>
                  <a:pt x="11252" y="518868"/>
                </a:lnTo>
                <a:lnTo>
                  <a:pt x="7501" y="535051"/>
                </a:lnTo>
                <a:lnTo>
                  <a:pt x="5001" y="547110"/>
                </a:lnTo>
                <a:lnTo>
                  <a:pt x="2222" y="563895"/>
                </a:lnTo>
                <a:lnTo>
                  <a:pt x="658" y="580485"/>
                </a:lnTo>
                <a:lnTo>
                  <a:pt x="0" y="59789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134"/>
          <p:cNvSpPr/>
          <p:nvPr/>
        </p:nvSpPr>
        <p:spPr>
          <a:xfrm>
            <a:off x="7726679" y="4469129"/>
            <a:ext cx="297181" cy="262891"/>
          </a:xfrm>
          <a:custGeom>
            <a:avLst/>
            <a:gdLst/>
            <a:ahLst/>
            <a:cxnLst/>
            <a:rect l="0" t="0" r="0" b="0"/>
            <a:pathLst>
              <a:path w="297181" h="262891">
                <a:moveTo>
                  <a:pt x="0" y="0"/>
                </a:moveTo>
                <a:lnTo>
                  <a:pt x="88395" y="88395"/>
                </a:lnTo>
                <a:lnTo>
                  <a:pt x="98300" y="95760"/>
                </a:lnTo>
                <a:lnTo>
                  <a:pt x="109983" y="103210"/>
                </a:lnTo>
                <a:lnTo>
                  <a:pt x="122853" y="110717"/>
                </a:lnTo>
                <a:lnTo>
                  <a:pt x="136513" y="119531"/>
                </a:lnTo>
                <a:lnTo>
                  <a:pt x="150698" y="129218"/>
                </a:lnTo>
                <a:lnTo>
                  <a:pt x="165236" y="139486"/>
                </a:lnTo>
                <a:lnTo>
                  <a:pt x="177467" y="148870"/>
                </a:lnTo>
                <a:lnTo>
                  <a:pt x="188161" y="157667"/>
                </a:lnTo>
                <a:lnTo>
                  <a:pt x="197831" y="166072"/>
                </a:lnTo>
                <a:lnTo>
                  <a:pt x="206818" y="172945"/>
                </a:lnTo>
                <a:lnTo>
                  <a:pt x="215349" y="178796"/>
                </a:lnTo>
                <a:lnTo>
                  <a:pt x="223576" y="183968"/>
                </a:lnTo>
                <a:lnTo>
                  <a:pt x="232870" y="192496"/>
                </a:lnTo>
                <a:lnTo>
                  <a:pt x="242877" y="203260"/>
                </a:lnTo>
                <a:lnTo>
                  <a:pt x="253359" y="215518"/>
                </a:lnTo>
                <a:lnTo>
                  <a:pt x="261616" y="223688"/>
                </a:lnTo>
                <a:lnTo>
                  <a:pt x="268391" y="229136"/>
                </a:lnTo>
                <a:lnTo>
                  <a:pt x="274177" y="232767"/>
                </a:lnTo>
                <a:lnTo>
                  <a:pt x="279305" y="236458"/>
                </a:lnTo>
                <a:lnTo>
                  <a:pt x="288389" y="243946"/>
                </a:lnTo>
                <a:lnTo>
                  <a:pt x="294575" y="249234"/>
                </a:lnTo>
                <a:lnTo>
                  <a:pt x="295444" y="251246"/>
                </a:lnTo>
                <a:lnTo>
                  <a:pt x="296023" y="253857"/>
                </a:lnTo>
                <a:lnTo>
                  <a:pt x="297180" y="26289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135"/>
          <p:cNvSpPr/>
          <p:nvPr/>
        </p:nvSpPr>
        <p:spPr>
          <a:xfrm>
            <a:off x="7733640" y="4446269"/>
            <a:ext cx="255930" cy="377191"/>
          </a:xfrm>
          <a:custGeom>
            <a:avLst/>
            <a:gdLst/>
            <a:ahLst/>
            <a:cxnLst/>
            <a:rect l="0" t="0" r="0" b="0"/>
            <a:pathLst>
              <a:path w="255930" h="377191">
                <a:moveTo>
                  <a:pt x="255929" y="0"/>
                </a:moveTo>
                <a:lnTo>
                  <a:pt x="243794" y="6068"/>
                </a:lnTo>
                <a:lnTo>
                  <a:pt x="240219" y="10396"/>
                </a:lnTo>
                <a:lnTo>
                  <a:pt x="237836" y="15821"/>
                </a:lnTo>
                <a:lnTo>
                  <a:pt x="236247" y="21977"/>
                </a:lnTo>
                <a:lnTo>
                  <a:pt x="232648" y="28621"/>
                </a:lnTo>
                <a:lnTo>
                  <a:pt x="227708" y="35591"/>
                </a:lnTo>
                <a:lnTo>
                  <a:pt x="221875" y="42777"/>
                </a:lnTo>
                <a:lnTo>
                  <a:pt x="215446" y="50108"/>
                </a:lnTo>
                <a:lnTo>
                  <a:pt x="208621" y="57536"/>
                </a:lnTo>
                <a:lnTo>
                  <a:pt x="201531" y="65027"/>
                </a:lnTo>
                <a:lnTo>
                  <a:pt x="194264" y="73832"/>
                </a:lnTo>
                <a:lnTo>
                  <a:pt x="186879" y="83511"/>
                </a:lnTo>
                <a:lnTo>
                  <a:pt x="179416" y="93774"/>
                </a:lnTo>
                <a:lnTo>
                  <a:pt x="144641" y="144625"/>
                </a:lnTo>
                <a:lnTo>
                  <a:pt x="102163" y="207952"/>
                </a:lnTo>
                <a:lnTo>
                  <a:pt x="75829" y="249057"/>
                </a:lnTo>
                <a:lnTo>
                  <a:pt x="42969" y="301125"/>
                </a:lnTo>
                <a:lnTo>
                  <a:pt x="33947" y="315050"/>
                </a:lnTo>
                <a:lnTo>
                  <a:pt x="26661" y="325604"/>
                </a:lnTo>
                <a:lnTo>
                  <a:pt x="20533" y="333909"/>
                </a:lnTo>
                <a:lnTo>
                  <a:pt x="15179" y="340717"/>
                </a:lnTo>
                <a:lnTo>
                  <a:pt x="10340" y="347794"/>
                </a:lnTo>
                <a:lnTo>
                  <a:pt x="5842" y="355053"/>
                </a:lnTo>
                <a:lnTo>
                  <a:pt x="1575" y="362432"/>
                </a:lnTo>
                <a:lnTo>
                  <a:pt x="0" y="367352"/>
                </a:lnTo>
                <a:lnTo>
                  <a:pt x="219" y="370631"/>
                </a:lnTo>
                <a:lnTo>
                  <a:pt x="4469" y="37719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136"/>
          <p:cNvSpPr/>
          <p:nvPr/>
        </p:nvSpPr>
        <p:spPr>
          <a:xfrm>
            <a:off x="8023859" y="4594859"/>
            <a:ext cx="365761" cy="22861"/>
          </a:xfrm>
          <a:custGeom>
            <a:avLst/>
            <a:gdLst/>
            <a:ahLst/>
            <a:cxnLst/>
            <a:rect l="0" t="0" r="0" b="0"/>
            <a:pathLst>
              <a:path w="365761" h="22861">
                <a:moveTo>
                  <a:pt x="0" y="22860"/>
                </a:moveTo>
                <a:lnTo>
                  <a:pt x="18204" y="22860"/>
                </a:lnTo>
                <a:lnTo>
                  <a:pt x="24836" y="21591"/>
                </a:lnTo>
                <a:lnTo>
                  <a:pt x="30527" y="19474"/>
                </a:lnTo>
                <a:lnTo>
                  <a:pt x="35592" y="16793"/>
                </a:lnTo>
                <a:lnTo>
                  <a:pt x="41508" y="15005"/>
                </a:lnTo>
                <a:lnTo>
                  <a:pt x="47993" y="13813"/>
                </a:lnTo>
                <a:lnTo>
                  <a:pt x="54855" y="13019"/>
                </a:lnTo>
                <a:lnTo>
                  <a:pt x="67051" y="12490"/>
                </a:lnTo>
                <a:lnTo>
                  <a:pt x="100921" y="11901"/>
                </a:lnTo>
                <a:lnTo>
                  <a:pt x="168468" y="8253"/>
                </a:lnTo>
                <a:lnTo>
                  <a:pt x="245054" y="3668"/>
                </a:lnTo>
                <a:lnTo>
                  <a:pt x="272590" y="2446"/>
                </a:lnTo>
                <a:lnTo>
                  <a:pt x="36576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137"/>
          <p:cNvSpPr/>
          <p:nvPr/>
        </p:nvSpPr>
        <p:spPr>
          <a:xfrm>
            <a:off x="8172450" y="4480559"/>
            <a:ext cx="68580" cy="365761"/>
          </a:xfrm>
          <a:custGeom>
            <a:avLst/>
            <a:gdLst/>
            <a:ahLst/>
            <a:cxnLst/>
            <a:rect l="0" t="0" r="0" b="0"/>
            <a:pathLst>
              <a:path w="68580" h="365761">
                <a:moveTo>
                  <a:pt x="0" y="0"/>
                </a:moveTo>
                <a:lnTo>
                  <a:pt x="0" y="65359"/>
                </a:lnTo>
                <a:lnTo>
                  <a:pt x="2540" y="89293"/>
                </a:lnTo>
                <a:lnTo>
                  <a:pt x="12135" y="166686"/>
                </a:lnTo>
                <a:lnTo>
                  <a:pt x="16980" y="197484"/>
                </a:lnTo>
                <a:lnTo>
                  <a:pt x="21480" y="220556"/>
                </a:lnTo>
                <a:lnTo>
                  <a:pt x="25750" y="238478"/>
                </a:lnTo>
                <a:lnTo>
                  <a:pt x="28596" y="254235"/>
                </a:lnTo>
                <a:lnTo>
                  <a:pt x="30495" y="268550"/>
                </a:lnTo>
                <a:lnTo>
                  <a:pt x="31759" y="281904"/>
                </a:lnTo>
                <a:lnTo>
                  <a:pt x="33873" y="292076"/>
                </a:lnTo>
                <a:lnTo>
                  <a:pt x="36552" y="300127"/>
                </a:lnTo>
                <a:lnTo>
                  <a:pt x="39607" y="306765"/>
                </a:lnTo>
                <a:lnTo>
                  <a:pt x="42915" y="315000"/>
                </a:lnTo>
                <a:lnTo>
                  <a:pt x="55024" y="348398"/>
                </a:lnTo>
                <a:lnTo>
                  <a:pt x="57003" y="351646"/>
                </a:lnTo>
                <a:lnTo>
                  <a:pt x="59592" y="355081"/>
                </a:lnTo>
                <a:lnTo>
                  <a:pt x="68579" y="36576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138"/>
          <p:cNvSpPr/>
          <p:nvPr/>
        </p:nvSpPr>
        <p:spPr>
          <a:xfrm>
            <a:off x="8402685" y="4447211"/>
            <a:ext cx="215284" cy="407811"/>
          </a:xfrm>
          <a:custGeom>
            <a:avLst/>
            <a:gdLst/>
            <a:ahLst/>
            <a:cxnLst/>
            <a:rect l="0" t="0" r="0" b="0"/>
            <a:pathLst>
              <a:path w="215284" h="407811">
                <a:moveTo>
                  <a:pt x="124094" y="21918"/>
                </a:moveTo>
                <a:lnTo>
                  <a:pt x="130163" y="9783"/>
                </a:lnTo>
                <a:lnTo>
                  <a:pt x="130680" y="6208"/>
                </a:lnTo>
                <a:lnTo>
                  <a:pt x="129754" y="3825"/>
                </a:lnTo>
                <a:lnTo>
                  <a:pt x="125213" y="0"/>
                </a:lnTo>
                <a:lnTo>
                  <a:pt x="122300" y="956"/>
                </a:lnTo>
                <a:lnTo>
                  <a:pt x="117818" y="2864"/>
                </a:lnTo>
                <a:lnTo>
                  <a:pt x="112290" y="5405"/>
                </a:lnTo>
                <a:lnTo>
                  <a:pt x="107335" y="8370"/>
                </a:lnTo>
                <a:lnTo>
                  <a:pt x="102761" y="11616"/>
                </a:lnTo>
                <a:lnTo>
                  <a:pt x="98442" y="15050"/>
                </a:lnTo>
                <a:lnTo>
                  <a:pt x="91753" y="21149"/>
                </a:lnTo>
                <a:lnTo>
                  <a:pt x="66675" y="45397"/>
                </a:lnTo>
                <a:lnTo>
                  <a:pt x="54972" y="56907"/>
                </a:lnTo>
                <a:lnTo>
                  <a:pt x="50073" y="63024"/>
                </a:lnTo>
                <a:lnTo>
                  <a:pt x="45537" y="69642"/>
                </a:lnTo>
                <a:lnTo>
                  <a:pt x="41243" y="76594"/>
                </a:lnTo>
                <a:lnTo>
                  <a:pt x="34570" y="86309"/>
                </a:lnTo>
                <a:lnTo>
                  <a:pt x="16995" y="110650"/>
                </a:lnTo>
                <a:lnTo>
                  <a:pt x="10785" y="124252"/>
                </a:lnTo>
                <a:lnTo>
                  <a:pt x="6645" y="138401"/>
                </a:lnTo>
                <a:lnTo>
                  <a:pt x="3885" y="152914"/>
                </a:lnTo>
                <a:lnTo>
                  <a:pt x="2044" y="163859"/>
                </a:lnTo>
                <a:lnTo>
                  <a:pt x="818" y="172425"/>
                </a:lnTo>
                <a:lnTo>
                  <a:pt x="0" y="179406"/>
                </a:lnTo>
                <a:lnTo>
                  <a:pt x="725" y="185330"/>
                </a:lnTo>
                <a:lnTo>
                  <a:pt x="2478" y="190550"/>
                </a:lnTo>
                <a:lnTo>
                  <a:pt x="4918" y="195299"/>
                </a:lnTo>
                <a:lnTo>
                  <a:pt x="9082" y="199735"/>
                </a:lnTo>
                <a:lnTo>
                  <a:pt x="14400" y="203963"/>
                </a:lnTo>
                <a:lnTo>
                  <a:pt x="20485" y="208051"/>
                </a:lnTo>
                <a:lnTo>
                  <a:pt x="27081" y="212047"/>
                </a:lnTo>
                <a:lnTo>
                  <a:pt x="34019" y="215981"/>
                </a:lnTo>
                <a:lnTo>
                  <a:pt x="41184" y="219873"/>
                </a:lnTo>
                <a:lnTo>
                  <a:pt x="47231" y="223738"/>
                </a:lnTo>
                <a:lnTo>
                  <a:pt x="52532" y="227585"/>
                </a:lnTo>
                <a:lnTo>
                  <a:pt x="57337" y="231420"/>
                </a:lnTo>
                <a:lnTo>
                  <a:pt x="63079" y="235246"/>
                </a:lnTo>
                <a:lnTo>
                  <a:pt x="69448" y="239067"/>
                </a:lnTo>
                <a:lnTo>
                  <a:pt x="76233" y="242884"/>
                </a:lnTo>
                <a:lnTo>
                  <a:pt x="83297" y="245429"/>
                </a:lnTo>
                <a:lnTo>
                  <a:pt x="90546" y="247126"/>
                </a:lnTo>
                <a:lnTo>
                  <a:pt x="97919" y="248256"/>
                </a:lnTo>
                <a:lnTo>
                  <a:pt x="104104" y="250280"/>
                </a:lnTo>
                <a:lnTo>
                  <a:pt x="109498" y="252900"/>
                </a:lnTo>
                <a:lnTo>
                  <a:pt x="114363" y="255916"/>
                </a:lnTo>
                <a:lnTo>
                  <a:pt x="122687" y="260467"/>
                </a:lnTo>
                <a:lnTo>
                  <a:pt x="145483" y="272296"/>
                </a:lnTo>
                <a:lnTo>
                  <a:pt x="154863" y="277737"/>
                </a:lnTo>
                <a:lnTo>
                  <a:pt x="162387" y="282634"/>
                </a:lnTo>
                <a:lnTo>
                  <a:pt x="168673" y="287169"/>
                </a:lnTo>
                <a:lnTo>
                  <a:pt x="175403" y="292732"/>
                </a:lnTo>
                <a:lnTo>
                  <a:pt x="182430" y="298981"/>
                </a:lnTo>
                <a:lnTo>
                  <a:pt x="195741" y="311427"/>
                </a:lnTo>
                <a:lnTo>
                  <a:pt x="205891" y="321192"/>
                </a:lnTo>
                <a:lnTo>
                  <a:pt x="209105" y="325574"/>
                </a:lnTo>
                <a:lnTo>
                  <a:pt x="212677" y="333830"/>
                </a:lnTo>
                <a:lnTo>
                  <a:pt x="214688" y="345618"/>
                </a:lnTo>
                <a:lnTo>
                  <a:pt x="215283" y="357154"/>
                </a:lnTo>
                <a:lnTo>
                  <a:pt x="214097" y="360979"/>
                </a:lnTo>
                <a:lnTo>
                  <a:pt x="209393" y="368615"/>
                </a:lnTo>
                <a:lnTo>
                  <a:pt x="205089" y="373700"/>
                </a:lnTo>
                <a:lnTo>
                  <a:pt x="199682" y="379629"/>
                </a:lnTo>
                <a:lnTo>
                  <a:pt x="193536" y="386122"/>
                </a:lnTo>
                <a:lnTo>
                  <a:pt x="186899" y="391721"/>
                </a:lnTo>
                <a:lnTo>
                  <a:pt x="179934" y="396723"/>
                </a:lnTo>
                <a:lnTo>
                  <a:pt x="172751" y="401329"/>
                </a:lnTo>
                <a:lnTo>
                  <a:pt x="165422" y="404399"/>
                </a:lnTo>
                <a:lnTo>
                  <a:pt x="157997" y="406445"/>
                </a:lnTo>
                <a:lnTo>
                  <a:pt x="150506" y="407810"/>
                </a:lnTo>
                <a:lnTo>
                  <a:pt x="144242" y="407449"/>
                </a:lnTo>
                <a:lnTo>
                  <a:pt x="138796" y="405939"/>
                </a:lnTo>
                <a:lnTo>
                  <a:pt x="128088" y="400874"/>
                </a:lnTo>
                <a:lnTo>
                  <a:pt x="114863" y="394390"/>
                </a:lnTo>
                <a:lnTo>
                  <a:pt x="109050" y="389613"/>
                </a:lnTo>
                <a:lnTo>
                  <a:pt x="103905" y="383888"/>
                </a:lnTo>
                <a:lnTo>
                  <a:pt x="99204" y="377531"/>
                </a:lnTo>
                <a:lnTo>
                  <a:pt x="94801" y="372024"/>
                </a:lnTo>
                <a:lnTo>
                  <a:pt x="90595" y="367082"/>
                </a:lnTo>
                <a:lnTo>
                  <a:pt x="86522" y="362517"/>
                </a:lnTo>
                <a:lnTo>
                  <a:pt x="82536" y="356934"/>
                </a:lnTo>
                <a:lnTo>
                  <a:pt x="78608" y="350672"/>
                </a:lnTo>
                <a:lnTo>
                  <a:pt x="72128" y="338212"/>
                </a:lnTo>
                <a:lnTo>
                  <a:pt x="69249" y="328440"/>
                </a:lnTo>
                <a:lnTo>
                  <a:pt x="68480" y="321516"/>
                </a:lnTo>
                <a:lnTo>
                  <a:pt x="67969" y="313090"/>
                </a:lnTo>
                <a:lnTo>
                  <a:pt x="67627" y="303663"/>
                </a:lnTo>
                <a:lnTo>
                  <a:pt x="68670" y="294838"/>
                </a:lnTo>
                <a:lnTo>
                  <a:pt x="70635" y="286415"/>
                </a:lnTo>
                <a:lnTo>
                  <a:pt x="73215" y="278259"/>
                </a:lnTo>
                <a:lnTo>
                  <a:pt x="79468" y="265811"/>
                </a:lnTo>
                <a:lnTo>
                  <a:pt x="82913" y="260714"/>
                </a:lnTo>
                <a:lnTo>
                  <a:pt x="86480" y="253505"/>
                </a:lnTo>
                <a:lnTo>
                  <a:pt x="90129" y="244890"/>
                </a:lnTo>
                <a:lnTo>
                  <a:pt x="93831" y="235336"/>
                </a:lnTo>
                <a:lnTo>
                  <a:pt x="97569" y="227697"/>
                </a:lnTo>
                <a:lnTo>
                  <a:pt x="101330" y="221334"/>
                </a:lnTo>
                <a:lnTo>
                  <a:pt x="105108" y="215822"/>
                </a:lnTo>
                <a:lnTo>
                  <a:pt x="111437" y="204527"/>
                </a:lnTo>
                <a:lnTo>
                  <a:pt x="128629" y="171658"/>
                </a:lnTo>
                <a:lnTo>
                  <a:pt x="136008" y="158575"/>
                </a:lnTo>
                <a:lnTo>
                  <a:pt x="142197" y="148583"/>
                </a:lnTo>
                <a:lnTo>
                  <a:pt x="147593" y="140651"/>
                </a:lnTo>
                <a:lnTo>
                  <a:pt x="152460" y="132824"/>
                </a:lnTo>
                <a:lnTo>
                  <a:pt x="156975" y="125065"/>
                </a:lnTo>
                <a:lnTo>
                  <a:pt x="165378" y="109671"/>
                </a:lnTo>
                <a:lnTo>
                  <a:pt x="173347" y="94363"/>
                </a:lnTo>
                <a:lnTo>
                  <a:pt x="174709" y="86725"/>
                </a:lnTo>
                <a:lnTo>
                  <a:pt x="174348" y="79093"/>
                </a:lnTo>
                <a:lnTo>
                  <a:pt x="172837" y="71465"/>
                </a:lnTo>
                <a:lnTo>
                  <a:pt x="171157" y="59602"/>
                </a:lnTo>
                <a:lnTo>
                  <a:pt x="170710" y="54661"/>
                </a:lnTo>
                <a:lnTo>
                  <a:pt x="169141" y="51367"/>
                </a:lnTo>
                <a:lnTo>
                  <a:pt x="166826" y="49171"/>
                </a:lnTo>
                <a:lnTo>
                  <a:pt x="164013" y="47707"/>
                </a:lnTo>
                <a:lnTo>
                  <a:pt x="157499" y="46080"/>
                </a:lnTo>
                <a:lnTo>
                  <a:pt x="153984" y="45646"/>
                </a:lnTo>
                <a:lnTo>
                  <a:pt x="149101" y="45357"/>
                </a:lnTo>
                <a:lnTo>
                  <a:pt x="136903" y="45036"/>
                </a:lnTo>
                <a:lnTo>
                  <a:pt x="130093" y="46220"/>
                </a:lnTo>
                <a:lnTo>
                  <a:pt x="123013" y="48280"/>
                </a:lnTo>
                <a:lnTo>
                  <a:pt x="101234" y="5620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139"/>
          <p:cNvSpPr/>
          <p:nvPr/>
        </p:nvSpPr>
        <p:spPr>
          <a:xfrm>
            <a:off x="7223759" y="5143500"/>
            <a:ext cx="205742" cy="1"/>
          </a:xfrm>
          <a:custGeom>
            <a:avLst/>
            <a:gdLst/>
            <a:ahLst/>
            <a:cxnLst/>
            <a:rect l="0" t="0" r="0" b="0"/>
            <a:pathLst>
              <a:path w="205742" h="1">
                <a:moveTo>
                  <a:pt x="0" y="0"/>
                </a:moveTo>
                <a:lnTo>
                  <a:pt x="205741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140"/>
          <p:cNvSpPr/>
          <p:nvPr/>
        </p:nvSpPr>
        <p:spPr>
          <a:xfrm>
            <a:off x="7522548" y="4892039"/>
            <a:ext cx="215562" cy="331465"/>
          </a:xfrm>
          <a:custGeom>
            <a:avLst/>
            <a:gdLst/>
            <a:ahLst/>
            <a:cxnLst/>
            <a:rect l="0" t="0" r="0" b="0"/>
            <a:pathLst>
              <a:path w="215562" h="331465">
                <a:moveTo>
                  <a:pt x="66971" y="0"/>
                </a:moveTo>
                <a:lnTo>
                  <a:pt x="76813" y="9842"/>
                </a:lnTo>
                <a:lnTo>
                  <a:pt x="77695" y="17498"/>
                </a:lnTo>
                <a:lnTo>
                  <a:pt x="77930" y="23095"/>
                </a:lnTo>
                <a:lnTo>
                  <a:pt x="78192" y="36088"/>
                </a:lnTo>
                <a:lnTo>
                  <a:pt x="78262" y="43109"/>
                </a:lnTo>
                <a:lnTo>
                  <a:pt x="77039" y="52870"/>
                </a:lnTo>
                <a:lnTo>
                  <a:pt x="74953" y="64456"/>
                </a:lnTo>
                <a:lnTo>
                  <a:pt x="72293" y="77261"/>
                </a:lnTo>
                <a:lnTo>
                  <a:pt x="69249" y="88338"/>
                </a:lnTo>
                <a:lnTo>
                  <a:pt x="65950" y="98262"/>
                </a:lnTo>
                <a:lnTo>
                  <a:pt x="62480" y="107418"/>
                </a:lnTo>
                <a:lnTo>
                  <a:pt x="58897" y="116062"/>
                </a:lnTo>
                <a:lnTo>
                  <a:pt x="55239" y="124365"/>
                </a:lnTo>
                <a:lnTo>
                  <a:pt x="51530" y="132440"/>
                </a:lnTo>
                <a:lnTo>
                  <a:pt x="47787" y="141633"/>
                </a:lnTo>
                <a:lnTo>
                  <a:pt x="44022" y="151572"/>
                </a:lnTo>
                <a:lnTo>
                  <a:pt x="16718" y="225238"/>
                </a:lnTo>
                <a:lnTo>
                  <a:pt x="10609" y="245409"/>
                </a:lnTo>
                <a:lnTo>
                  <a:pt x="6537" y="262666"/>
                </a:lnTo>
                <a:lnTo>
                  <a:pt x="3822" y="277981"/>
                </a:lnTo>
                <a:lnTo>
                  <a:pt x="2012" y="289461"/>
                </a:lnTo>
                <a:lnTo>
                  <a:pt x="805" y="298384"/>
                </a:lnTo>
                <a:lnTo>
                  <a:pt x="0" y="305603"/>
                </a:lnTo>
                <a:lnTo>
                  <a:pt x="734" y="311686"/>
                </a:lnTo>
                <a:lnTo>
                  <a:pt x="2494" y="317010"/>
                </a:lnTo>
                <a:lnTo>
                  <a:pt x="4936" y="321831"/>
                </a:lnTo>
                <a:lnTo>
                  <a:pt x="7834" y="325044"/>
                </a:lnTo>
                <a:lnTo>
                  <a:pt x="11037" y="327186"/>
                </a:lnTo>
                <a:lnTo>
                  <a:pt x="19234" y="330624"/>
                </a:lnTo>
                <a:lnTo>
                  <a:pt x="23741" y="331094"/>
                </a:lnTo>
                <a:lnTo>
                  <a:pt x="29978" y="331303"/>
                </a:lnTo>
                <a:lnTo>
                  <a:pt x="47717" y="331437"/>
                </a:lnTo>
                <a:lnTo>
                  <a:pt x="69236" y="331464"/>
                </a:lnTo>
                <a:lnTo>
                  <a:pt x="74831" y="330196"/>
                </a:lnTo>
                <a:lnTo>
                  <a:pt x="81101" y="328081"/>
                </a:lnTo>
                <a:lnTo>
                  <a:pt x="87822" y="325401"/>
                </a:lnTo>
                <a:lnTo>
                  <a:pt x="93571" y="323614"/>
                </a:lnTo>
                <a:lnTo>
                  <a:pt x="98675" y="322423"/>
                </a:lnTo>
                <a:lnTo>
                  <a:pt x="103347" y="321629"/>
                </a:lnTo>
                <a:lnTo>
                  <a:pt x="109002" y="319829"/>
                </a:lnTo>
                <a:lnTo>
                  <a:pt x="115312" y="317360"/>
                </a:lnTo>
                <a:lnTo>
                  <a:pt x="122059" y="314443"/>
                </a:lnTo>
                <a:lnTo>
                  <a:pt x="131636" y="308689"/>
                </a:lnTo>
                <a:lnTo>
                  <a:pt x="143101" y="301043"/>
                </a:lnTo>
                <a:lnTo>
                  <a:pt x="155825" y="292136"/>
                </a:lnTo>
                <a:lnTo>
                  <a:pt x="166847" y="283657"/>
                </a:lnTo>
                <a:lnTo>
                  <a:pt x="176735" y="275465"/>
                </a:lnTo>
                <a:lnTo>
                  <a:pt x="185867" y="267463"/>
                </a:lnTo>
                <a:lnTo>
                  <a:pt x="193225" y="262129"/>
                </a:lnTo>
                <a:lnTo>
                  <a:pt x="199401" y="258573"/>
                </a:lnTo>
                <a:lnTo>
                  <a:pt x="215561" y="25146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141"/>
          <p:cNvSpPr/>
          <p:nvPr/>
        </p:nvSpPr>
        <p:spPr>
          <a:xfrm>
            <a:off x="7692390" y="4949189"/>
            <a:ext cx="52019" cy="502921"/>
          </a:xfrm>
          <a:custGeom>
            <a:avLst/>
            <a:gdLst/>
            <a:ahLst/>
            <a:cxnLst/>
            <a:rect l="0" t="0" r="0" b="0"/>
            <a:pathLst>
              <a:path w="52019" h="502921">
                <a:moveTo>
                  <a:pt x="45719" y="0"/>
                </a:moveTo>
                <a:lnTo>
                  <a:pt x="39652" y="6069"/>
                </a:lnTo>
                <a:lnTo>
                  <a:pt x="37864" y="9126"/>
                </a:lnTo>
                <a:lnTo>
                  <a:pt x="36673" y="12434"/>
                </a:lnTo>
                <a:lnTo>
                  <a:pt x="35878" y="15909"/>
                </a:lnTo>
                <a:lnTo>
                  <a:pt x="36619" y="24577"/>
                </a:lnTo>
                <a:lnTo>
                  <a:pt x="38383" y="36705"/>
                </a:lnTo>
                <a:lnTo>
                  <a:pt x="40828" y="51140"/>
                </a:lnTo>
                <a:lnTo>
                  <a:pt x="42458" y="69653"/>
                </a:lnTo>
                <a:lnTo>
                  <a:pt x="43546" y="90886"/>
                </a:lnTo>
                <a:lnTo>
                  <a:pt x="44270" y="113931"/>
                </a:lnTo>
                <a:lnTo>
                  <a:pt x="46023" y="133104"/>
                </a:lnTo>
                <a:lnTo>
                  <a:pt x="48462" y="149696"/>
                </a:lnTo>
                <a:lnTo>
                  <a:pt x="51358" y="164567"/>
                </a:lnTo>
                <a:lnTo>
                  <a:pt x="52018" y="178292"/>
                </a:lnTo>
                <a:lnTo>
                  <a:pt x="51189" y="191251"/>
                </a:lnTo>
                <a:lnTo>
                  <a:pt x="49366" y="203701"/>
                </a:lnTo>
                <a:lnTo>
                  <a:pt x="37314" y="301999"/>
                </a:lnTo>
                <a:lnTo>
                  <a:pt x="30131" y="351392"/>
                </a:lnTo>
                <a:lnTo>
                  <a:pt x="27706" y="371421"/>
                </a:lnTo>
                <a:lnTo>
                  <a:pt x="26091" y="388584"/>
                </a:lnTo>
                <a:lnTo>
                  <a:pt x="25014" y="403836"/>
                </a:lnTo>
                <a:lnTo>
                  <a:pt x="23025" y="415275"/>
                </a:lnTo>
                <a:lnTo>
                  <a:pt x="20430" y="424170"/>
                </a:lnTo>
                <a:lnTo>
                  <a:pt x="0" y="50292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142"/>
          <p:cNvSpPr/>
          <p:nvPr/>
        </p:nvSpPr>
        <p:spPr>
          <a:xfrm>
            <a:off x="7772400" y="5154929"/>
            <a:ext cx="262891" cy="228601"/>
          </a:xfrm>
          <a:custGeom>
            <a:avLst/>
            <a:gdLst/>
            <a:ahLst/>
            <a:cxnLst/>
            <a:rect l="0" t="0" r="0" b="0"/>
            <a:pathLst>
              <a:path w="262891" h="228601">
                <a:moveTo>
                  <a:pt x="0" y="0"/>
                </a:moveTo>
                <a:lnTo>
                  <a:pt x="18203" y="0"/>
                </a:lnTo>
                <a:lnTo>
                  <a:pt x="24835" y="1271"/>
                </a:lnTo>
                <a:lnTo>
                  <a:pt x="30526" y="3387"/>
                </a:lnTo>
                <a:lnTo>
                  <a:pt x="41507" y="9126"/>
                </a:lnTo>
                <a:lnTo>
                  <a:pt x="54854" y="15910"/>
                </a:lnTo>
                <a:lnTo>
                  <a:pt x="60699" y="18226"/>
                </a:lnTo>
                <a:lnTo>
                  <a:pt x="65866" y="19771"/>
                </a:lnTo>
                <a:lnTo>
                  <a:pt x="70580" y="20801"/>
                </a:lnTo>
                <a:lnTo>
                  <a:pt x="76263" y="22758"/>
                </a:lnTo>
                <a:lnTo>
                  <a:pt x="82592" y="25332"/>
                </a:lnTo>
                <a:lnTo>
                  <a:pt x="89351" y="28318"/>
                </a:lnTo>
                <a:lnTo>
                  <a:pt x="95127" y="32849"/>
                </a:lnTo>
                <a:lnTo>
                  <a:pt x="100248" y="38410"/>
                </a:lnTo>
                <a:lnTo>
                  <a:pt x="104933" y="44657"/>
                </a:lnTo>
                <a:lnTo>
                  <a:pt x="113134" y="52631"/>
                </a:lnTo>
                <a:lnTo>
                  <a:pt x="123683" y="61758"/>
                </a:lnTo>
                <a:lnTo>
                  <a:pt x="135796" y="71652"/>
                </a:lnTo>
                <a:lnTo>
                  <a:pt x="147680" y="82058"/>
                </a:lnTo>
                <a:lnTo>
                  <a:pt x="159413" y="92806"/>
                </a:lnTo>
                <a:lnTo>
                  <a:pt x="171046" y="103781"/>
                </a:lnTo>
                <a:lnTo>
                  <a:pt x="182610" y="116177"/>
                </a:lnTo>
                <a:lnTo>
                  <a:pt x="194130" y="129522"/>
                </a:lnTo>
                <a:lnTo>
                  <a:pt x="214550" y="154086"/>
                </a:lnTo>
                <a:lnTo>
                  <a:pt x="227858" y="169236"/>
                </a:lnTo>
                <a:lnTo>
                  <a:pt x="238007" y="180203"/>
                </a:lnTo>
                <a:lnTo>
                  <a:pt x="242491" y="184905"/>
                </a:lnTo>
                <a:lnTo>
                  <a:pt x="245481" y="189311"/>
                </a:lnTo>
                <a:lnTo>
                  <a:pt x="247474" y="193517"/>
                </a:lnTo>
                <a:lnTo>
                  <a:pt x="248802" y="197592"/>
                </a:lnTo>
                <a:lnTo>
                  <a:pt x="250958" y="200308"/>
                </a:lnTo>
                <a:lnTo>
                  <a:pt x="253665" y="202119"/>
                </a:lnTo>
                <a:lnTo>
                  <a:pt x="262890" y="22860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143"/>
          <p:cNvSpPr/>
          <p:nvPr/>
        </p:nvSpPr>
        <p:spPr>
          <a:xfrm>
            <a:off x="7818119" y="5143500"/>
            <a:ext cx="205741" cy="297180"/>
          </a:xfrm>
          <a:custGeom>
            <a:avLst/>
            <a:gdLst/>
            <a:ahLst/>
            <a:cxnLst/>
            <a:rect l="0" t="0" r="0" b="0"/>
            <a:pathLst>
              <a:path w="205741" h="297180">
                <a:moveTo>
                  <a:pt x="205740" y="0"/>
                </a:moveTo>
                <a:lnTo>
                  <a:pt x="193605" y="6067"/>
                </a:lnTo>
                <a:lnTo>
                  <a:pt x="188760" y="9125"/>
                </a:lnTo>
                <a:lnTo>
                  <a:pt x="184260" y="12433"/>
                </a:lnTo>
                <a:lnTo>
                  <a:pt x="179990" y="15909"/>
                </a:lnTo>
                <a:lnTo>
                  <a:pt x="177144" y="20765"/>
                </a:lnTo>
                <a:lnTo>
                  <a:pt x="175246" y="26544"/>
                </a:lnTo>
                <a:lnTo>
                  <a:pt x="173981" y="32935"/>
                </a:lnTo>
                <a:lnTo>
                  <a:pt x="170598" y="39737"/>
                </a:lnTo>
                <a:lnTo>
                  <a:pt x="165802" y="46811"/>
                </a:lnTo>
                <a:lnTo>
                  <a:pt x="160064" y="54067"/>
                </a:lnTo>
                <a:lnTo>
                  <a:pt x="153700" y="63985"/>
                </a:lnTo>
                <a:lnTo>
                  <a:pt x="146917" y="75676"/>
                </a:lnTo>
                <a:lnTo>
                  <a:pt x="139854" y="88550"/>
                </a:lnTo>
                <a:lnTo>
                  <a:pt x="132606" y="100944"/>
                </a:lnTo>
                <a:lnTo>
                  <a:pt x="117780" y="124874"/>
                </a:lnTo>
                <a:lnTo>
                  <a:pt x="110270" y="135319"/>
                </a:lnTo>
                <a:lnTo>
                  <a:pt x="102723" y="144822"/>
                </a:lnTo>
                <a:lnTo>
                  <a:pt x="95153" y="153698"/>
                </a:lnTo>
                <a:lnTo>
                  <a:pt x="87565" y="164695"/>
                </a:lnTo>
                <a:lnTo>
                  <a:pt x="79967" y="177107"/>
                </a:lnTo>
                <a:lnTo>
                  <a:pt x="72362" y="190461"/>
                </a:lnTo>
                <a:lnTo>
                  <a:pt x="62211" y="205714"/>
                </a:lnTo>
                <a:lnTo>
                  <a:pt x="50365" y="222232"/>
                </a:lnTo>
                <a:lnTo>
                  <a:pt x="37386" y="239595"/>
                </a:lnTo>
                <a:lnTo>
                  <a:pt x="28734" y="252440"/>
                </a:lnTo>
                <a:lnTo>
                  <a:pt x="22966" y="262273"/>
                </a:lnTo>
                <a:lnTo>
                  <a:pt x="19121" y="270099"/>
                </a:lnTo>
                <a:lnTo>
                  <a:pt x="15288" y="276586"/>
                </a:lnTo>
                <a:lnTo>
                  <a:pt x="11462" y="282180"/>
                </a:lnTo>
                <a:lnTo>
                  <a:pt x="0" y="29717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144"/>
          <p:cNvSpPr/>
          <p:nvPr/>
        </p:nvSpPr>
        <p:spPr>
          <a:xfrm>
            <a:off x="5360670" y="5189219"/>
            <a:ext cx="274321" cy="29447"/>
          </a:xfrm>
          <a:custGeom>
            <a:avLst/>
            <a:gdLst/>
            <a:ahLst/>
            <a:cxnLst/>
            <a:rect l="0" t="0" r="0" b="0"/>
            <a:pathLst>
              <a:path w="274321" h="29447">
                <a:moveTo>
                  <a:pt x="0" y="22860"/>
                </a:moveTo>
                <a:lnTo>
                  <a:pt x="6067" y="22860"/>
                </a:lnTo>
                <a:lnTo>
                  <a:pt x="9125" y="24131"/>
                </a:lnTo>
                <a:lnTo>
                  <a:pt x="12433" y="26247"/>
                </a:lnTo>
                <a:lnTo>
                  <a:pt x="15908" y="28928"/>
                </a:lnTo>
                <a:lnTo>
                  <a:pt x="19496" y="29446"/>
                </a:lnTo>
                <a:lnTo>
                  <a:pt x="23157" y="28521"/>
                </a:lnTo>
                <a:lnTo>
                  <a:pt x="26867" y="26633"/>
                </a:lnTo>
                <a:lnTo>
                  <a:pt x="36961" y="24106"/>
                </a:lnTo>
                <a:lnTo>
                  <a:pt x="51311" y="21151"/>
                </a:lnTo>
                <a:lnTo>
                  <a:pt x="68497" y="17911"/>
                </a:lnTo>
                <a:lnTo>
                  <a:pt x="82495" y="15750"/>
                </a:lnTo>
                <a:lnTo>
                  <a:pt x="94366" y="14311"/>
                </a:lnTo>
                <a:lnTo>
                  <a:pt x="104821" y="13351"/>
                </a:lnTo>
                <a:lnTo>
                  <a:pt x="115600" y="12711"/>
                </a:lnTo>
                <a:lnTo>
                  <a:pt x="137738" y="11999"/>
                </a:lnTo>
                <a:lnTo>
                  <a:pt x="175138" y="11543"/>
                </a:lnTo>
                <a:lnTo>
                  <a:pt x="195949" y="11480"/>
                </a:lnTo>
                <a:lnTo>
                  <a:pt x="206833" y="10194"/>
                </a:lnTo>
                <a:lnTo>
                  <a:pt x="217898" y="8066"/>
                </a:lnTo>
                <a:lnTo>
                  <a:pt x="229085" y="5377"/>
                </a:lnTo>
                <a:lnTo>
                  <a:pt x="239083" y="3585"/>
                </a:lnTo>
                <a:lnTo>
                  <a:pt x="248289" y="2390"/>
                </a:lnTo>
                <a:lnTo>
                  <a:pt x="27432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145"/>
          <p:cNvSpPr/>
          <p:nvPr/>
        </p:nvSpPr>
        <p:spPr>
          <a:xfrm>
            <a:off x="5728715" y="4960619"/>
            <a:ext cx="134876" cy="216965"/>
          </a:xfrm>
          <a:custGeom>
            <a:avLst/>
            <a:gdLst/>
            <a:ahLst/>
            <a:cxnLst/>
            <a:rect l="0" t="0" r="0" b="0"/>
            <a:pathLst>
              <a:path w="134876" h="216965">
                <a:moveTo>
                  <a:pt x="43435" y="0"/>
                </a:moveTo>
                <a:lnTo>
                  <a:pt x="63117" y="9841"/>
                </a:lnTo>
                <a:lnTo>
                  <a:pt x="64176" y="12911"/>
                </a:lnTo>
                <a:lnTo>
                  <a:pt x="64882" y="17498"/>
                </a:lnTo>
                <a:lnTo>
                  <a:pt x="65353" y="23095"/>
                </a:lnTo>
                <a:lnTo>
                  <a:pt x="65667" y="28097"/>
                </a:lnTo>
                <a:lnTo>
                  <a:pt x="66015" y="37041"/>
                </a:lnTo>
                <a:lnTo>
                  <a:pt x="64839" y="45014"/>
                </a:lnTo>
                <a:lnTo>
                  <a:pt x="62784" y="55410"/>
                </a:lnTo>
                <a:lnTo>
                  <a:pt x="60144" y="67420"/>
                </a:lnTo>
                <a:lnTo>
                  <a:pt x="58384" y="77967"/>
                </a:lnTo>
                <a:lnTo>
                  <a:pt x="57211" y="87538"/>
                </a:lnTo>
                <a:lnTo>
                  <a:pt x="56429" y="96459"/>
                </a:lnTo>
                <a:lnTo>
                  <a:pt x="53367" y="107486"/>
                </a:lnTo>
                <a:lnTo>
                  <a:pt x="48786" y="119917"/>
                </a:lnTo>
                <a:lnTo>
                  <a:pt x="43193" y="133285"/>
                </a:lnTo>
                <a:lnTo>
                  <a:pt x="33591" y="154911"/>
                </a:lnTo>
                <a:lnTo>
                  <a:pt x="29252" y="164234"/>
                </a:lnTo>
                <a:lnTo>
                  <a:pt x="25089" y="171720"/>
                </a:lnTo>
                <a:lnTo>
                  <a:pt x="21044" y="177980"/>
                </a:lnTo>
                <a:lnTo>
                  <a:pt x="17078" y="183423"/>
                </a:lnTo>
                <a:lnTo>
                  <a:pt x="13163" y="188322"/>
                </a:lnTo>
                <a:lnTo>
                  <a:pt x="9284" y="192859"/>
                </a:lnTo>
                <a:lnTo>
                  <a:pt x="5428" y="197152"/>
                </a:lnTo>
                <a:lnTo>
                  <a:pt x="2856" y="201285"/>
                </a:lnTo>
                <a:lnTo>
                  <a:pt x="1143" y="205310"/>
                </a:lnTo>
                <a:lnTo>
                  <a:pt x="0" y="209264"/>
                </a:lnTo>
                <a:lnTo>
                  <a:pt x="508" y="211899"/>
                </a:lnTo>
                <a:lnTo>
                  <a:pt x="2117" y="213657"/>
                </a:lnTo>
                <a:lnTo>
                  <a:pt x="4459" y="214828"/>
                </a:lnTo>
                <a:lnTo>
                  <a:pt x="7291" y="215608"/>
                </a:lnTo>
                <a:lnTo>
                  <a:pt x="10449" y="216129"/>
                </a:lnTo>
                <a:lnTo>
                  <a:pt x="13824" y="216476"/>
                </a:lnTo>
                <a:lnTo>
                  <a:pt x="17344" y="216708"/>
                </a:lnTo>
                <a:lnTo>
                  <a:pt x="20961" y="216862"/>
                </a:lnTo>
                <a:lnTo>
                  <a:pt x="24642" y="216964"/>
                </a:lnTo>
                <a:lnTo>
                  <a:pt x="29637" y="215763"/>
                </a:lnTo>
                <a:lnTo>
                  <a:pt x="35506" y="213692"/>
                </a:lnTo>
                <a:lnTo>
                  <a:pt x="41959" y="211042"/>
                </a:lnTo>
                <a:lnTo>
                  <a:pt x="46261" y="208005"/>
                </a:lnTo>
                <a:lnTo>
                  <a:pt x="49129" y="204710"/>
                </a:lnTo>
                <a:lnTo>
                  <a:pt x="51040" y="201243"/>
                </a:lnTo>
                <a:lnTo>
                  <a:pt x="53585" y="198933"/>
                </a:lnTo>
                <a:lnTo>
                  <a:pt x="56552" y="197392"/>
                </a:lnTo>
                <a:lnTo>
                  <a:pt x="59799" y="196365"/>
                </a:lnTo>
                <a:lnTo>
                  <a:pt x="63234" y="195680"/>
                </a:lnTo>
                <a:lnTo>
                  <a:pt x="66795" y="195224"/>
                </a:lnTo>
                <a:lnTo>
                  <a:pt x="70438" y="194919"/>
                </a:lnTo>
                <a:lnTo>
                  <a:pt x="74137" y="192176"/>
                </a:lnTo>
                <a:lnTo>
                  <a:pt x="77873" y="187808"/>
                </a:lnTo>
                <a:lnTo>
                  <a:pt x="81633" y="182355"/>
                </a:lnTo>
                <a:lnTo>
                  <a:pt x="85410" y="177450"/>
                </a:lnTo>
                <a:lnTo>
                  <a:pt x="89198" y="172911"/>
                </a:lnTo>
                <a:lnTo>
                  <a:pt x="92994" y="168614"/>
                </a:lnTo>
                <a:lnTo>
                  <a:pt x="100598" y="160453"/>
                </a:lnTo>
                <a:lnTo>
                  <a:pt x="104403" y="156499"/>
                </a:lnTo>
                <a:lnTo>
                  <a:pt x="108210" y="153863"/>
                </a:lnTo>
                <a:lnTo>
                  <a:pt x="112018" y="152105"/>
                </a:lnTo>
                <a:lnTo>
                  <a:pt x="115827" y="150934"/>
                </a:lnTo>
                <a:lnTo>
                  <a:pt x="118366" y="148883"/>
                </a:lnTo>
                <a:lnTo>
                  <a:pt x="120059" y="146245"/>
                </a:lnTo>
                <a:lnTo>
                  <a:pt x="121188" y="143217"/>
                </a:lnTo>
                <a:lnTo>
                  <a:pt x="123210" y="139928"/>
                </a:lnTo>
                <a:lnTo>
                  <a:pt x="125828" y="136466"/>
                </a:lnTo>
                <a:lnTo>
                  <a:pt x="134875" y="12573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146"/>
          <p:cNvSpPr/>
          <p:nvPr/>
        </p:nvSpPr>
        <p:spPr>
          <a:xfrm>
            <a:off x="5840771" y="5011184"/>
            <a:ext cx="22820" cy="406636"/>
          </a:xfrm>
          <a:custGeom>
            <a:avLst/>
            <a:gdLst/>
            <a:ahLst/>
            <a:cxnLst/>
            <a:rect l="0" t="0" r="0" b="0"/>
            <a:pathLst>
              <a:path w="22820" h="406636">
                <a:moveTo>
                  <a:pt x="22819" y="6585"/>
                </a:moveTo>
                <a:lnTo>
                  <a:pt x="16751" y="518"/>
                </a:lnTo>
                <a:lnTo>
                  <a:pt x="14963" y="0"/>
                </a:lnTo>
                <a:lnTo>
                  <a:pt x="13772" y="925"/>
                </a:lnTo>
                <a:lnTo>
                  <a:pt x="12977" y="2812"/>
                </a:lnTo>
                <a:lnTo>
                  <a:pt x="12448" y="5340"/>
                </a:lnTo>
                <a:lnTo>
                  <a:pt x="11859" y="11535"/>
                </a:lnTo>
                <a:lnTo>
                  <a:pt x="11528" y="22163"/>
                </a:lnTo>
                <a:lnTo>
                  <a:pt x="11392" y="102372"/>
                </a:lnTo>
                <a:lnTo>
                  <a:pt x="10121" y="125053"/>
                </a:lnTo>
                <a:lnTo>
                  <a:pt x="8004" y="149064"/>
                </a:lnTo>
                <a:lnTo>
                  <a:pt x="3534" y="193099"/>
                </a:lnTo>
                <a:lnTo>
                  <a:pt x="2342" y="208398"/>
                </a:lnTo>
                <a:lnTo>
                  <a:pt x="1548" y="221137"/>
                </a:lnTo>
                <a:lnTo>
                  <a:pt x="665" y="248838"/>
                </a:lnTo>
                <a:lnTo>
                  <a:pt x="20" y="358618"/>
                </a:lnTo>
                <a:lnTo>
                  <a:pt x="0" y="370814"/>
                </a:lnTo>
                <a:lnTo>
                  <a:pt x="1256" y="380214"/>
                </a:lnTo>
                <a:lnTo>
                  <a:pt x="3364" y="387751"/>
                </a:lnTo>
                <a:lnTo>
                  <a:pt x="11388" y="40663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147"/>
          <p:cNvSpPr/>
          <p:nvPr/>
        </p:nvSpPr>
        <p:spPr>
          <a:xfrm>
            <a:off x="5932170" y="5166359"/>
            <a:ext cx="194310" cy="251461"/>
          </a:xfrm>
          <a:custGeom>
            <a:avLst/>
            <a:gdLst/>
            <a:ahLst/>
            <a:cxnLst/>
            <a:rect l="0" t="0" r="0" b="0"/>
            <a:pathLst>
              <a:path w="194310" h="251461">
                <a:moveTo>
                  <a:pt x="0" y="0"/>
                </a:moveTo>
                <a:lnTo>
                  <a:pt x="6067" y="18203"/>
                </a:lnTo>
                <a:lnTo>
                  <a:pt x="10395" y="24836"/>
                </a:lnTo>
                <a:lnTo>
                  <a:pt x="15820" y="30527"/>
                </a:lnTo>
                <a:lnTo>
                  <a:pt x="21976" y="35592"/>
                </a:lnTo>
                <a:lnTo>
                  <a:pt x="26081" y="40238"/>
                </a:lnTo>
                <a:lnTo>
                  <a:pt x="28817" y="44605"/>
                </a:lnTo>
                <a:lnTo>
                  <a:pt x="30641" y="48787"/>
                </a:lnTo>
                <a:lnTo>
                  <a:pt x="36054" y="60207"/>
                </a:lnTo>
                <a:lnTo>
                  <a:pt x="39277" y="66808"/>
                </a:lnTo>
                <a:lnTo>
                  <a:pt x="42694" y="72479"/>
                </a:lnTo>
                <a:lnTo>
                  <a:pt x="46243" y="77530"/>
                </a:lnTo>
                <a:lnTo>
                  <a:pt x="49879" y="82166"/>
                </a:lnTo>
                <a:lnTo>
                  <a:pt x="54842" y="89068"/>
                </a:lnTo>
                <a:lnTo>
                  <a:pt x="67130" y="106896"/>
                </a:lnTo>
                <a:lnTo>
                  <a:pt x="72694" y="114444"/>
                </a:lnTo>
                <a:lnTo>
                  <a:pt x="77672" y="120746"/>
                </a:lnTo>
                <a:lnTo>
                  <a:pt x="82262" y="126217"/>
                </a:lnTo>
                <a:lnTo>
                  <a:pt x="87860" y="133675"/>
                </a:lnTo>
                <a:lnTo>
                  <a:pt x="100856" y="152121"/>
                </a:lnTo>
                <a:lnTo>
                  <a:pt x="106607" y="159834"/>
                </a:lnTo>
                <a:lnTo>
                  <a:pt x="111711" y="166246"/>
                </a:lnTo>
                <a:lnTo>
                  <a:pt x="116384" y="171791"/>
                </a:lnTo>
                <a:lnTo>
                  <a:pt x="147231" y="209934"/>
                </a:lnTo>
                <a:lnTo>
                  <a:pt x="156574" y="219966"/>
                </a:lnTo>
                <a:lnTo>
                  <a:pt x="164073" y="226654"/>
                </a:lnTo>
                <a:lnTo>
                  <a:pt x="170342" y="231113"/>
                </a:lnTo>
                <a:lnTo>
                  <a:pt x="175791" y="235355"/>
                </a:lnTo>
                <a:lnTo>
                  <a:pt x="180694" y="239454"/>
                </a:lnTo>
                <a:lnTo>
                  <a:pt x="194309" y="25146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148"/>
          <p:cNvSpPr/>
          <p:nvPr/>
        </p:nvSpPr>
        <p:spPr>
          <a:xfrm>
            <a:off x="5943600" y="5166359"/>
            <a:ext cx="205740" cy="274321"/>
          </a:xfrm>
          <a:custGeom>
            <a:avLst/>
            <a:gdLst/>
            <a:ahLst/>
            <a:cxnLst/>
            <a:rect l="0" t="0" r="0" b="0"/>
            <a:pathLst>
              <a:path w="205740" h="274321">
                <a:moveTo>
                  <a:pt x="205739" y="0"/>
                </a:moveTo>
                <a:lnTo>
                  <a:pt x="193604" y="0"/>
                </a:lnTo>
                <a:lnTo>
                  <a:pt x="188759" y="1270"/>
                </a:lnTo>
                <a:lnTo>
                  <a:pt x="184259" y="3387"/>
                </a:lnTo>
                <a:lnTo>
                  <a:pt x="179989" y="6068"/>
                </a:lnTo>
                <a:lnTo>
                  <a:pt x="177143" y="9126"/>
                </a:lnTo>
                <a:lnTo>
                  <a:pt x="175245" y="12434"/>
                </a:lnTo>
                <a:lnTo>
                  <a:pt x="173980" y="15909"/>
                </a:lnTo>
                <a:lnTo>
                  <a:pt x="169188" y="23158"/>
                </a:lnTo>
                <a:lnTo>
                  <a:pt x="166131" y="26868"/>
                </a:lnTo>
                <a:lnTo>
                  <a:pt x="162824" y="31883"/>
                </a:lnTo>
                <a:lnTo>
                  <a:pt x="159349" y="37765"/>
                </a:lnTo>
                <a:lnTo>
                  <a:pt x="155762" y="44227"/>
                </a:lnTo>
                <a:lnTo>
                  <a:pt x="148390" y="58180"/>
                </a:lnTo>
                <a:lnTo>
                  <a:pt x="144647" y="65457"/>
                </a:lnTo>
                <a:lnTo>
                  <a:pt x="138341" y="75388"/>
                </a:lnTo>
                <a:lnTo>
                  <a:pt x="130328" y="87089"/>
                </a:lnTo>
                <a:lnTo>
                  <a:pt x="121175" y="99969"/>
                </a:lnTo>
                <a:lnTo>
                  <a:pt x="113803" y="111097"/>
                </a:lnTo>
                <a:lnTo>
                  <a:pt x="107619" y="121055"/>
                </a:lnTo>
                <a:lnTo>
                  <a:pt x="102225" y="130233"/>
                </a:lnTo>
                <a:lnTo>
                  <a:pt x="92280" y="145242"/>
                </a:lnTo>
                <a:lnTo>
                  <a:pt x="53025" y="202491"/>
                </a:lnTo>
                <a:lnTo>
                  <a:pt x="44239" y="216274"/>
                </a:lnTo>
                <a:lnTo>
                  <a:pt x="37113" y="228002"/>
                </a:lnTo>
                <a:lnTo>
                  <a:pt x="32362" y="237092"/>
                </a:lnTo>
                <a:lnTo>
                  <a:pt x="29194" y="244421"/>
                </a:lnTo>
                <a:lnTo>
                  <a:pt x="27082" y="250578"/>
                </a:lnTo>
                <a:lnTo>
                  <a:pt x="23135" y="255952"/>
                </a:lnTo>
                <a:lnTo>
                  <a:pt x="17963" y="260805"/>
                </a:lnTo>
                <a:lnTo>
                  <a:pt x="0" y="27432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149"/>
          <p:cNvSpPr/>
          <p:nvPr/>
        </p:nvSpPr>
        <p:spPr>
          <a:xfrm>
            <a:off x="5692140" y="5925584"/>
            <a:ext cx="354331" cy="280906"/>
          </a:xfrm>
          <a:custGeom>
            <a:avLst/>
            <a:gdLst/>
            <a:ahLst/>
            <a:cxnLst/>
            <a:rect l="0" t="0" r="0" b="0"/>
            <a:pathLst>
              <a:path w="354331" h="280906">
                <a:moveTo>
                  <a:pt x="0" y="6585"/>
                </a:moveTo>
                <a:lnTo>
                  <a:pt x="12135" y="518"/>
                </a:lnTo>
                <a:lnTo>
                  <a:pt x="16980" y="0"/>
                </a:lnTo>
                <a:lnTo>
                  <a:pt x="21480" y="925"/>
                </a:lnTo>
                <a:lnTo>
                  <a:pt x="29866" y="4070"/>
                </a:lnTo>
                <a:lnTo>
                  <a:pt x="37827" y="5468"/>
                </a:lnTo>
                <a:lnTo>
                  <a:pt x="42998" y="7110"/>
                </a:lnTo>
                <a:lnTo>
                  <a:pt x="48985" y="9475"/>
                </a:lnTo>
                <a:lnTo>
                  <a:pt x="55517" y="12322"/>
                </a:lnTo>
                <a:lnTo>
                  <a:pt x="66160" y="18871"/>
                </a:lnTo>
                <a:lnTo>
                  <a:pt x="76394" y="26016"/>
                </a:lnTo>
                <a:lnTo>
                  <a:pt x="82679" y="29699"/>
                </a:lnTo>
                <a:lnTo>
                  <a:pt x="89410" y="33425"/>
                </a:lnTo>
                <a:lnTo>
                  <a:pt x="96436" y="38448"/>
                </a:lnTo>
                <a:lnTo>
                  <a:pt x="103661" y="44337"/>
                </a:lnTo>
                <a:lnTo>
                  <a:pt x="111017" y="50803"/>
                </a:lnTo>
                <a:lnTo>
                  <a:pt x="121001" y="58924"/>
                </a:lnTo>
                <a:lnTo>
                  <a:pt x="155514" y="86016"/>
                </a:lnTo>
                <a:lnTo>
                  <a:pt x="163366" y="92559"/>
                </a:lnTo>
                <a:lnTo>
                  <a:pt x="169871" y="98191"/>
                </a:lnTo>
                <a:lnTo>
                  <a:pt x="176747" y="103217"/>
                </a:lnTo>
                <a:lnTo>
                  <a:pt x="183871" y="107836"/>
                </a:lnTo>
                <a:lnTo>
                  <a:pt x="191160" y="112186"/>
                </a:lnTo>
                <a:lnTo>
                  <a:pt x="198560" y="117626"/>
                </a:lnTo>
                <a:lnTo>
                  <a:pt x="206033" y="123792"/>
                </a:lnTo>
                <a:lnTo>
                  <a:pt x="213556" y="130444"/>
                </a:lnTo>
                <a:lnTo>
                  <a:pt x="245620" y="161540"/>
                </a:lnTo>
                <a:lnTo>
                  <a:pt x="266616" y="182278"/>
                </a:lnTo>
                <a:lnTo>
                  <a:pt x="281884" y="198644"/>
                </a:lnTo>
                <a:lnTo>
                  <a:pt x="293333" y="212094"/>
                </a:lnTo>
                <a:lnTo>
                  <a:pt x="302235" y="223602"/>
                </a:lnTo>
                <a:lnTo>
                  <a:pt x="309440" y="232543"/>
                </a:lnTo>
                <a:lnTo>
                  <a:pt x="315513" y="239774"/>
                </a:lnTo>
                <a:lnTo>
                  <a:pt x="320832" y="245864"/>
                </a:lnTo>
                <a:lnTo>
                  <a:pt x="326918" y="252464"/>
                </a:lnTo>
                <a:lnTo>
                  <a:pt x="354330" y="28090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150"/>
          <p:cNvSpPr/>
          <p:nvPr/>
        </p:nvSpPr>
        <p:spPr>
          <a:xfrm>
            <a:off x="5692140" y="5852159"/>
            <a:ext cx="285751" cy="388621"/>
          </a:xfrm>
          <a:custGeom>
            <a:avLst/>
            <a:gdLst/>
            <a:ahLst/>
            <a:cxnLst/>
            <a:rect l="0" t="0" r="0" b="0"/>
            <a:pathLst>
              <a:path w="285751" h="388621">
                <a:moveTo>
                  <a:pt x="285750" y="0"/>
                </a:moveTo>
                <a:lnTo>
                  <a:pt x="267546" y="12136"/>
                </a:lnTo>
                <a:lnTo>
                  <a:pt x="260914" y="16981"/>
                </a:lnTo>
                <a:lnTo>
                  <a:pt x="255222" y="21480"/>
                </a:lnTo>
                <a:lnTo>
                  <a:pt x="250158" y="25751"/>
                </a:lnTo>
                <a:lnTo>
                  <a:pt x="245512" y="31137"/>
                </a:lnTo>
                <a:lnTo>
                  <a:pt x="241144" y="37269"/>
                </a:lnTo>
                <a:lnTo>
                  <a:pt x="236963" y="43895"/>
                </a:lnTo>
                <a:lnTo>
                  <a:pt x="231635" y="54664"/>
                </a:lnTo>
                <a:lnTo>
                  <a:pt x="225543" y="68192"/>
                </a:lnTo>
                <a:lnTo>
                  <a:pt x="218942" y="83562"/>
                </a:lnTo>
                <a:lnTo>
                  <a:pt x="204834" y="114186"/>
                </a:lnTo>
                <a:lnTo>
                  <a:pt x="197516" y="129464"/>
                </a:lnTo>
                <a:lnTo>
                  <a:pt x="185017" y="151079"/>
                </a:lnTo>
                <a:lnTo>
                  <a:pt x="169065" y="176920"/>
                </a:lnTo>
                <a:lnTo>
                  <a:pt x="112982" y="264112"/>
                </a:lnTo>
                <a:lnTo>
                  <a:pt x="99451" y="282755"/>
                </a:lnTo>
                <a:lnTo>
                  <a:pt x="84081" y="302803"/>
                </a:lnTo>
                <a:lnTo>
                  <a:pt x="67484" y="323789"/>
                </a:lnTo>
                <a:lnTo>
                  <a:pt x="53879" y="340320"/>
                </a:lnTo>
                <a:lnTo>
                  <a:pt x="42269" y="353880"/>
                </a:lnTo>
                <a:lnTo>
                  <a:pt x="31990" y="365460"/>
                </a:lnTo>
                <a:lnTo>
                  <a:pt x="23866" y="373180"/>
                </a:lnTo>
                <a:lnTo>
                  <a:pt x="17180" y="378327"/>
                </a:lnTo>
                <a:lnTo>
                  <a:pt x="0" y="38862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151"/>
          <p:cNvSpPr/>
          <p:nvPr/>
        </p:nvSpPr>
        <p:spPr>
          <a:xfrm>
            <a:off x="6217920" y="5943600"/>
            <a:ext cx="320040" cy="11430"/>
          </a:xfrm>
          <a:custGeom>
            <a:avLst/>
            <a:gdLst/>
            <a:ahLst/>
            <a:cxnLst/>
            <a:rect l="0" t="0" r="0" b="0"/>
            <a:pathLst>
              <a:path w="320040" h="11430">
                <a:moveTo>
                  <a:pt x="0" y="0"/>
                </a:moveTo>
                <a:lnTo>
                  <a:pt x="24271" y="0"/>
                </a:lnTo>
                <a:lnTo>
                  <a:pt x="36500" y="1270"/>
                </a:lnTo>
                <a:lnTo>
                  <a:pt x="49734" y="3387"/>
                </a:lnTo>
                <a:lnTo>
                  <a:pt x="63635" y="6067"/>
                </a:lnTo>
                <a:lnTo>
                  <a:pt x="77984" y="7855"/>
                </a:lnTo>
                <a:lnTo>
                  <a:pt x="92629" y="9046"/>
                </a:lnTo>
                <a:lnTo>
                  <a:pt x="119909" y="10370"/>
                </a:lnTo>
                <a:lnTo>
                  <a:pt x="140499" y="10959"/>
                </a:lnTo>
                <a:lnTo>
                  <a:pt x="166371" y="11290"/>
                </a:lnTo>
                <a:lnTo>
                  <a:pt x="320039" y="1142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152"/>
          <p:cNvSpPr/>
          <p:nvPr/>
        </p:nvSpPr>
        <p:spPr>
          <a:xfrm>
            <a:off x="6322518" y="5806439"/>
            <a:ext cx="43992" cy="388621"/>
          </a:xfrm>
          <a:custGeom>
            <a:avLst/>
            <a:gdLst/>
            <a:ahLst/>
            <a:cxnLst/>
            <a:rect l="0" t="0" r="0" b="0"/>
            <a:pathLst>
              <a:path w="43992" h="388621">
                <a:moveTo>
                  <a:pt x="21132" y="0"/>
                </a:moveTo>
                <a:lnTo>
                  <a:pt x="15064" y="6068"/>
                </a:lnTo>
                <a:lnTo>
                  <a:pt x="13276" y="10395"/>
                </a:lnTo>
                <a:lnTo>
                  <a:pt x="12084" y="15821"/>
                </a:lnTo>
                <a:lnTo>
                  <a:pt x="11290" y="21977"/>
                </a:lnTo>
                <a:lnTo>
                  <a:pt x="9491" y="31162"/>
                </a:lnTo>
                <a:lnTo>
                  <a:pt x="4104" y="54913"/>
                </a:lnTo>
                <a:lnTo>
                  <a:pt x="2160" y="65819"/>
                </a:lnTo>
                <a:lnTo>
                  <a:pt x="864" y="75629"/>
                </a:lnTo>
                <a:lnTo>
                  <a:pt x="0" y="84709"/>
                </a:lnTo>
                <a:lnTo>
                  <a:pt x="694" y="103463"/>
                </a:lnTo>
                <a:lnTo>
                  <a:pt x="7546" y="197720"/>
                </a:lnTo>
                <a:lnTo>
                  <a:pt x="8743" y="223766"/>
                </a:lnTo>
                <a:lnTo>
                  <a:pt x="9276" y="243808"/>
                </a:lnTo>
                <a:lnTo>
                  <a:pt x="9575" y="269372"/>
                </a:lnTo>
                <a:lnTo>
                  <a:pt x="10888" y="276101"/>
                </a:lnTo>
                <a:lnTo>
                  <a:pt x="13032" y="281857"/>
                </a:lnTo>
                <a:lnTo>
                  <a:pt x="15732" y="286966"/>
                </a:lnTo>
                <a:lnTo>
                  <a:pt x="17532" y="294180"/>
                </a:lnTo>
                <a:lnTo>
                  <a:pt x="18732" y="302800"/>
                </a:lnTo>
                <a:lnTo>
                  <a:pt x="19532" y="312357"/>
                </a:lnTo>
                <a:lnTo>
                  <a:pt x="21335" y="319999"/>
                </a:lnTo>
                <a:lnTo>
                  <a:pt x="23807" y="326362"/>
                </a:lnTo>
                <a:lnTo>
                  <a:pt x="29940" y="338090"/>
                </a:lnTo>
                <a:lnTo>
                  <a:pt x="36900" y="351769"/>
                </a:lnTo>
                <a:lnTo>
                  <a:pt x="39264" y="357703"/>
                </a:lnTo>
                <a:lnTo>
                  <a:pt x="40840" y="362929"/>
                </a:lnTo>
                <a:lnTo>
                  <a:pt x="41891" y="367683"/>
                </a:lnTo>
                <a:lnTo>
                  <a:pt x="43058" y="376352"/>
                </a:lnTo>
                <a:lnTo>
                  <a:pt x="43991" y="38862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153"/>
          <p:cNvSpPr/>
          <p:nvPr/>
        </p:nvSpPr>
        <p:spPr>
          <a:xfrm>
            <a:off x="6663690" y="5625346"/>
            <a:ext cx="262684" cy="546668"/>
          </a:xfrm>
          <a:custGeom>
            <a:avLst/>
            <a:gdLst/>
            <a:ahLst/>
            <a:cxnLst/>
            <a:rect l="0" t="0" r="0" b="0"/>
            <a:pathLst>
              <a:path w="262684" h="546668">
                <a:moveTo>
                  <a:pt x="0" y="78223"/>
                </a:moveTo>
                <a:lnTo>
                  <a:pt x="12135" y="72156"/>
                </a:lnTo>
                <a:lnTo>
                  <a:pt x="16980" y="69098"/>
                </a:lnTo>
                <a:lnTo>
                  <a:pt x="21480" y="65790"/>
                </a:lnTo>
                <a:lnTo>
                  <a:pt x="25750" y="62314"/>
                </a:lnTo>
                <a:lnTo>
                  <a:pt x="33881" y="55066"/>
                </a:lnTo>
                <a:lnTo>
                  <a:pt x="37827" y="51355"/>
                </a:lnTo>
                <a:lnTo>
                  <a:pt x="42998" y="47611"/>
                </a:lnTo>
                <a:lnTo>
                  <a:pt x="48985" y="43845"/>
                </a:lnTo>
                <a:lnTo>
                  <a:pt x="55516" y="40065"/>
                </a:lnTo>
                <a:lnTo>
                  <a:pt x="63681" y="36275"/>
                </a:lnTo>
                <a:lnTo>
                  <a:pt x="72934" y="32477"/>
                </a:lnTo>
                <a:lnTo>
                  <a:pt x="82912" y="28676"/>
                </a:lnTo>
                <a:lnTo>
                  <a:pt x="92105" y="24872"/>
                </a:lnTo>
                <a:lnTo>
                  <a:pt x="100773" y="21066"/>
                </a:lnTo>
                <a:lnTo>
                  <a:pt x="109091" y="17258"/>
                </a:lnTo>
                <a:lnTo>
                  <a:pt x="115907" y="14720"/>
                </a:lnTo>
                <a:lnTo>
                  <a:pt x="121722" y="13028"/>
                </a:lnTo>
                <a:lnTo>
                  <a:pt x="126867" y="11900"/>
                </a:lnTo>
                <a:lnTo>
                  <a:pt x="132838" y="9878"/>
                </a:lnTo>
                <a:lnTo>
                  <a:pt x="139359" y="7260"/>
                </a:lnTo>
                <a:lnTo>
                  <a:pt x="146246" y="4244"/>
                </a:lnTo>
                <a:lnTo>
                  <a:pt x="152107" y="2234"/>
                </a:lnTo>
                <a:lnTo>
                  <a:pt x="157285" y="894"/>
                </a:lnTo>
                <a:lnTo>
                  <a:pt x="162005" y="0"/>
                </a:lnTo>
                <a:lnTo>
                  <a:pt x="166424" y="674"/>
                </a:lnTo>
                <a:lnTo>
                  <a:pt x="170639" y="2394"/>
                </a:lnTo>
                <a:lnTo>
                  <a:pt x="174719" y="4811"/>
                </a:lnTo>
                <a:lnTo>
                  <a:pt x="179979" y="6422"/>
                </a:lnTo>
                <a:lnTo>
                  <a:pt x="186026" y="7496"/>
                </a:lnTo>
                <a:lnTo>
                  <a:pt x="192597" y="8212"/>
                </a:lnTo>
                <a:lnTo>
                  <a:pt x="196978" y="9959"/>
                </a:lnTo>
                <a:lnTo>
                  <a:pt x="199898" y="12394"/>
                </a:lnTo>
                <a:lnTo>
                  <a:pt x="201845" y="15287"/>
                </a:lnTo>
                <a:lnTo>
                  <a:pt x="204009" y="21888"/>
                </a:lnTo>
                <a:lnTo>
                  <a:pt x="205227" y="36132"/>
                </a:lnTo>
                <a:lnTo>
                  <a:pt x="205398" y="42542"/>
                </a:lnTo>
                <a:lnTo>
                  <a:pt x="202971" y="51896"/>
                </a:lnTo>
                <a:lnTo>
                  <a:pt x="198814" y="63212"/>
                </a:lnTo>
                <a:lnTo>
                  <a:pt x="193503" y="75835"/>
                </a:lnTo>
                <a:lnTo>
                  <a:pt x="184214" y="96636"/>
                </a:lnTo>
                <a:lnTo>
                  <a:pt x="179959" y="105738"/>
                </a:lnTo>
                <a:lnTo>
                  <a:pt x="174583" y="115616"/>
                </a:lnTo>
                <a:lnTo>
                  <a:pt x="168458" y="126012"/>
                </a:lnTo>
                <a:lnTo>
                  <a:pt x="154880" y="147723"/>
                </a:lnTo>
                <a:lnTo>
                  <a:pt x="140379" y="170072"/>
                </a:lnTo>
                <a:lnTo>
                  <a:pt x="132956" y="180096"/>
                </a:lnTo>
                <a:lnTo>
                  <a:pt x="125467" y="189318"/>
                </a:lnTo>
                <a:lnTo>
                  <a:pt x="117935" y="198007"/>
                </a:lnTo>
                <a:lnTo>
                  <a:pt x="109103" y="207609"/>
                </a:lnTo>
                <a:lnTo>
                  <a:pt x="89130" y="228438"/>
                </a:lnTo>
                <a:lnTo>
                  <a:pt x="81010" y="238056"/>
                </a:lnTo>
                <a:lnTo>
                  <a:pt x="74327" y="247009"/>
                </a:lnTo>
                <a:lnTo>
                  <a:pt x="68600" y="255517"/>
                </a:lnTo>
                <a:lnTo>
                  <a:pt x="63514" y="262459"/>
                </a:lnTo>
                <a:lnTo>
                  <a:pt x="58853" y="268357"/>
                </a:lnTo>
                <a:lnTo>
                  <a:pt x="54475" y="273560"/>
                </a:lnTo>
                <a:lnTo>
                  <a:pt x="50287" y="278297"/>
                </a:lnTo>
                <a:lnTo>
                  <a:pt x="40864" y="288494"/>
                </a:lnTo>
                <a:lnTo>
                  <a:pt x="41213" y="288254"/>
                </a:lnTo>
                <a:lnTo>
                  <a:pt x="42715" y="286824"/>
                </a:lnTo>
                <a:lnTo>
                  <a:pt x="46257" y="284600"/>
                </a:lnTo>
                <a:lnTo>
                  <a:pt x="51158" y="281848"/>
                </a:lnTo>
                <a:lnTo>
                  <a:pt x="56964" y="278743"/>
                </a:lnTo>
                <a:lnTo>
                  <a:pt x="62106" y="275403"/>
                </a:lnTo>
                <a:lnTo>
                  <a:pt x="66804" y="271907"/>
                </a:lnTo>
                <a:lnTo>
                  <a:pt x="71206" y="268306"/>
                </a:lnTo>
                <a:lnTo>
                  <a:pt x="77951" y="263365"/>
                </a:lnTo>
                <a:lnTo>
                  <a:pt x="95605" y="251101"/>
                </a:lnTo>
                <a:lnTo>
                  <a:pt x="106916" y="245546"/>
                </a:lnTo>
                <a:lnTo>
                  <a:pt x="119537" y="240571"/>
                </a:lnTo>
                <a:lnTo>
                  <a:pt x="133031" y="235985"/>
                </a:lnTo>
                <a:lnTo>
                  <a:pt x="144568" y="231658"/>
                </a:lnTo>
                <a:lnTo>
                  <a:pt x="154799" y="227503"/>
                </a:lnTo>
                <a:lnTo>
                  <a:pt x="164159" y="223463"/>
                </a:lnTo>
                <a:lnTo>
                  <a:pt x="171669" y="220770"/>
                </a:lnTo>
                <a:lnTo>
                  <a:pt x="177946" y="218974"/>
                </a:lnTo>
                <a:lnTo>
                  <a:pt x="183401" y="217777"/>
                </a:lnTo>
                <a:lnTo>
                  <a:pt x="190847" y="218250"/>
                </a:lnTo>
                <a:lnTo>
                  <a:pt x="199622" y="219834"/>
                </a:lnTo>
                <a:lnTo>
                  <a:pt x="209281" y="222161"/>
                </a:lnTo>
                <a:lnTo>
                  <a:pt x="216990" y="223711"/>
                </a:lnTo>
                <a:lnTo>
                  <a:pt x="223400" y="224746"/>
                </a:lnTo>
                <a:lnTo>
                  <a:pt x="228943" y="225435"/>
                </a:lnTo>
                <a:lnTo>
                  <a:pt x="233909" y="227164"/>
                </a:lnTo>
                <a:lnTo>
                  <a:pt x="238489" y="229587"/>
                </a:lnTo>
                <a:lnTo>
                  <a:pt x="242812" y="232473"/>
                </a:lnTo>
                <a:lnTo>
                  <a:pt x="251003" y="239065"/>
                </a:lnTo>
                <a:lnTo>
                  <a:pt x="254965" y="242602"/>
                </a:lnTo>
                <a:lnTo>
                  <a:pt x="257607" y="246228"/>
                </a:lnTo>
                <a:lnTo>
                  <a:pt x="260542" y="253646"/>
                </a:lnTo>
                <a:lnTo>
                  <a:pt x="261325" y="261212"/>
                </a:lnTo>
                <a:lnTo>
                  <a:pt x="261846" y="271335"/>
                </a:lnTo>
                <a:lnTo>
                  <a:pt x="262581" y="303082"/>
                </a:lnTo>
                <a:lnTo>
                  <a:pt x="262683" y="311950"/>
                </a:lnTo>
                <a:lnTo>
                  <a:pt x="259411" y="328575"/>
                </a:lnTo>
                <a:lnTo>
                  <a:pt x="256761" y="336565"/>
                </a:lnTo>
                <a:lnTo>
                  <a:pt x="252453" y="345701"/>
                </a:lnTo>
                <a:lnTo>
                  <a:pt x="247042" y="355602"/>
                </a:lnTo>
                <a:lnTo>
                  <a:pt x="214039" y="411003"/>
                </a:lnTo>
                <a:lnTo>
                  <a:pt x="203653" y="427076"/>
                </a:lnTo>
                <a:lnTo>
                  <a:pt x="192918" y="442872"/>
                </a:lnTo>
                <a:lnTo>
                  <a:pt x="181952" y="458482"/>
                </a:lnTo>
                <a:lnTo>
                  <a:pt x="172101" y="470159"/>
                </a:lnTo>
                <a:lnTo>
                  <a:pt x="162994" y="479215"/>
                </a:lnTo>
                <a:lnTo>
                  <a:pt x="154382" y="486521"/>
                </a:lnTo>
                <a:lnTo>
                  <a:pt x="144831" y="495201"/>
                </a:lnTo>
                <a:lnTo>
                  <a:pt x="124060" y="515007"/>
                </a:lnTo>
                <a:lnTo>
                  <a:pt x="115726" y="521812"/>
                </a:lnTo>
                <a:lnTo>
                  <a:pt x="108901" y="526349"/>
                </a:lnTo>
                <a:lnTo>
                  <a:pt x="82754" y="539699"/>
                </a:lnTo>
                <a:lnTo>
                  <a:pt x="76759" y="542084"/>
                </a:lnTo>
                <a:lnTo>
                  <a:pt x="71492" y="543673"/>
                </a:lnTo>
                <a:lnTo>
                  <a:pt x="66711" y="544733"/>
                </a:lnTo>
                <a:lnTo>
                  <a:pt x="62254" y="545440"/>
                </a:lnTo>
                <a:lnTo>
                  <a:pt x="58012" y="545912"/>
                </a:lnTo>
                <a:lnTo>
                  <a:pt x="49913" y="546435"/>
                </a:lnTo>
                <a:lnTo>
                  <a:pt x="42080" y="546667"/>
                </a:lnTo>
                <a:lnTo>
                  <a:pt x="38214" y="545459"/>
                </a:lnTo>
                <a:lnTo>
                  <a:pt x="30530" y="540730"/>
                </a:lnTo>
                <a:lnTo>
                  <a:pt x="22882" y="537782"/>
                </a:lnTo>
                <a:lnTo>
                  <a:pt x="19064" y="536996"/>
                </a:lnTo>
                <a:lnTo>
                  <a:pt x="16520" y="535201"/>
                </a:lnTo>
                <a:lnTo>
                  <a:pt x="14823" y="532735"/>
                </a:lnTo>
                <a:lnTo>
                  <a:pt x="22860" y="52399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154"/>
          <p:cNvSpPr/>
          <p:nvPr/>
        </p:nvSpPr>
        <p:spPr>
          <a:xfrm>
            <a:off x="7178040" y="5784231"/>
            <a:ext cx="285751" cy="33639"/>
          </a:xfrm>
          <a:custGeom>
            <a:avLst/>
            <a:gdLst/>
            <a:ahLst/>
            <a:cxnLst/>
            <a:rect l="0" t="0" r="0" b="0"/>
            <a:pathLst>
              <a:path w="285751" h="33639">
                <a:moveTo>
                  <a:pt x="0" y="33638"/>
                </a:moveTo>
                <a:lnTo>
                  <a:pt x="45432" y="33638"/>
                </a:lnTo>
                <a:lnTo>
                  <a:pt x="50607" y="32369"/>
                </a:lnTo>
                <a:lnTo>
                  <a:pt x="55329" y="30252"/>
                </a:lnTo>
                <a:lnTo>
                  <a:pt x="59746" y="27571"/>
                </a:lnTo>
                <a:lnTo>
                  <a:pt x="67770" y="24513"/>
                </a:lnTo>
                <a:lnTo>
                  <a:pt x="78200" y="21205"/>
                </a:lnTo>
                <a:lnTo>
                  <a:pt x="90233" y="17729"/>
                </a:lnTo>
                <a:lnTo>
                  <a:pt x="109685" y="14142"/>
                </a:lnTo>
                <a:lnTo>
                  <a:pt x="134084" y="10481"/>
                </a:lnTo>
                <a:lnTo>
                  <a:pt x="161779" y="6770"/>
                </a:lnTo>
                <a:lnTo>
                  <a:pt x="184052" y="4296"/>
                </a:lnTo>
                <a:lnTo>
                  <a:pt x="202711" y="2647"/>
                </a:lnTo>
                <a:lnTo>
                  <a:pt x="232334" y="815"/>
                </a:lnTo>
                <a:lnTo>
                  <a:pt x="253966" y="0"/>
                </a:lnTo>
                <a:lnTo>
                  <a:pt x="260750" y="1053"/>
                </a:lnTo>
                <a:lnTo>
                  <a:pt x="265273" y="3025"/>
                </a:lnTo>
                <a:lnTo>
                  <a:pt x="285750" y="1077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155"/>
          <p:cNvSpPr/>
          <p:nvPr/>
        </p:nvSpPr>
        <p:spPr>
          <a:xfrm>
            <a:off x="7166609" y="5909309"/>
            <a:ext cx="320042" cy="43911"/>
          </a:xfrm>
          <a:custGeom>
            <a:avLst/>
            <a:gdLst/>
            <a:ahLst/>
            <a:cxnLst/>
            <a:rect l="0" t="0" r="0" b="0"/>
            <a:pathLst>
              <a:path w="320042" h="43911">
                <a:moveTo>
                  <a:pt x="0" y="0"/>
                </a:moveTo>
                <a:lnTo>
                  <a:pt x="6068" y="12136"/>
                </a:lnTo>
                <a:lnTo>
                  <a:pt x="9125" y="16981"/>
                </a:lnTo>
                <a:lnTo>
                  <a:pt x="12434" y="21480"/>
                </a:lnTo>
                <a:lnTo>
                  <a:pt x="15909" y="25751"/>
                </a:lnTo>
                <a:lnTo>
                  <a:pt x="19497" y="28597"/>
                </a:lnTo>
                <a:lnTo>
                  <a:pt x="23158" y="30495"/>
                </a:lnTo>
                <a:lnTo>
                  <a:pt x="26868" y="31760"/>
                </a:lnTo>
                <a:lnTo>
                  <a:pt x="29343" y="33873"/>
                </a:lnTo>
                <a:lnTo>
                  <a:pt x="30992" y="36553"/>
                </a:lnTo>
                <a:lnTo>
                  <a:pt x="32091" y="39608"/>
                </a:lnTo>
                <a:lnTo>
                  <a:pt x="35365" y="41645"/>
                </a:lnTo>
                <a:lnTo>
                  <a:pt x="40086" y="43004"/>
                </a:lnTo>
                <a:lnTo>
                  <a:pt x="45775" y="43910"/>
                </a:lnTo>
                <a:lnTo>
                  <a:pt x="50837" y="43243"/>
                </a:lnTo>
                <a:lnTo>
                  <a:pt x="55481" y="41529"/>
                </a:lnTo>
                <a:lnTo>
                  <a:pt x="59848" y="39116"/>
                </a:lnTo>
                <a:lnTo>
                  <a:pt x="65299" y="37508"/>
                </a:lnTo>
                <a:lnTo>
                  <a:pt x="71473" y="36435"/>
                </a:lnTo>
                <a:lnTo>
                  <a:pt x="78129" y="35721"/>
                </a:lnTo>
                <a:lnTo>
                  <a:pt x="88916" y="32704"/>
                </a:lnTo>
                <a:lnTo>
                  <a:pt x="102458" y="28153"/>
                </a:lnTo>
                <a:lnTo>
                  <a:pt x="117835" y="22578"/>
                </a:lnTo>
                <a:lnTo>
                  <a:pt x="134437" y="18862"/>
                </a:lnTo>
                <a:lnTo>
                  <a:pt x="151855" y="16385"/>
                </a:lnTo>
                <a:lnTo>
                  <a:pt x="169816" y="14734"/>
                </a:lnTo>
                <a:lnTo>
                  <a:pt x="188142" y="13633"/>
                </a:lnTo>
                <a:lnTo>
                  <a:pt x="225435" y="12409"/>
                </a:lnTo>
                <a:lnTo>
                  <a:pt x="240460" y="10813"/>
                </a:lnTo>
                <a:lnTo>
                  <a:pt x="253017" y="8479"/>
                </a:lnTo>
                <a:lnTo>
                  <a:pt x="263928" y="5653"/>
                </a:lnTo>
                <a:lnTo>
                  <a:pt x="273742" y="3768"/>
                </a:lnTo>
                <a:lnTo>
                  <a:pt x="282825" y="2513"/>
                </a:lnTo>
                <a:lnTo>
                  <a:pt x="320041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156"/>
          <p:cNvSpPr/>
          <p:nvPr/>
        </p:nvSpPr>
        <p:spPr>
          <a:xfrm>
            <a:off x="7614877" y="5639834"/>
            <a:ext cx="294401" cy="519136"/>
          </a:xfrm>
          <a:custGeom>
            <a:avLst/>
            <a:gdLst/>
            <a:ahLst/>
            <a:cxnLst/>
            <a:rect l="0" t="0" r="0" b="0"/>
            <a:pathLst>
              <a:path w="294401" h="519136">
                <a:moveTo>
                  <a:pt x="191813" y="6585"/>
                </a:moveTo>
                <a:lnTo>
                  <a:pt x="198398" y="0"/>
                </a:lnTo>
                <a:lnTo>
                  <a:pt x="195586" y="2812"/>
                </a:lnTo>
                <a:lnTo>
                  <a:pt x="194328" y="5340"/>
                </a:lnTo>
                <a:lnTo>
                  <a:pt x="192930" y="11535"/>
                </a:lnTo>
                <a:lnTo>
                  <a:pt x="190018" y="14965"/>
                </a:lnTo>
                <a:lnTo>
                  <a:pt x="185536" y="18522"/>
                </a:lnTo>
                <a:lnTo>
                  <a:pt x="180009" y="22163"/>
                </a:lnTo>
                <a:lnTo>
                  <a:pt x="172513" y="28401"/>
                </a:lnTo>
                <a:lnTo>
                  <a:pt x="163706" y="36369"/>
                </a:lnTo>
                <a:lnTo>
                  <a:pt x="154025" y="45491"/>
                </a:lnTo>
                <a:lnTo>
                  <a:pt x="143761" y="54113"/>
                </a:lnTo>
                <a:lnTo>
                  <a:pt x="133108" y="62400"/>
                </a:lnTo>
                <a:lnTo>
                  <a:pt x="122196" y="70465"/>
                </a:lnTo>
                <a:lnTo>
                  <a:pt x="89751" y="96360"/>
                </a:lnTo>
                <a:lnTo>
                  <a:pt x="70432" y="112155"/>
                </a:lnTo>
                <a:lnTo>
                  <a:pt x="56282" y="125225"/>
                </a:lnTo>
                <a:lnTo>
                  <a:pt x="45579" y="136478"/>
                </a:lnTo>
                <a:lnTo>
                  <a:pt x="37173" y="146521"/>
                </a:lnTo>
                <a:lnTo>
                  <a:pt x="30299" y="157026"/>
                </a:lnTo>
                <a:lnTo>
                  <a:pt x="24448" y="167839"/>
                </a:lnTo>
                <a:lnTo>
                  <a:pt x="19275" y="178858"/>
                </a:lnTo>
                <a:lnTo>
                  <a:pt x="10143" y="194488"/>
                </a:lnTo>
                <a:lnTo>
                  <a:pt x="3120" y="205668"/>
                </a:lnTo>
                <a:lnTo>
                  <a:pt x="0" y="214870"/>
                </a:lnTo>
                <a:lnTo>
                  <a:pt x="438" y="220371"/>
                </a:lnTo>
                <a:lnTo>
                  <a:pt x="4310" y="233258"/>
                </a:lnTo>
                <a:lnTo>
                  <a:pt x="7563" y="248726"/>
                </a:lnTo>
                <a:lnTo>
                  <a:pt x="10559" y="251832"/>
                </a:lnTo>
                <a:lnTo>
                  <a:pt x="15097" y="253903"/>
                </a:lnTo>
                <a:lnTo>
                  <a:pt x="20663" y="255284"/>
                </a:lnTo>
                <a:lnTo>
                  <a:pt x="25642" y="257474"/>
                </a:lnTo>
                <a:lnTo>
                  <a:pt x="34562" y="263295"/>
                </a:lnTo>
                <a:lnTo>
                  <a:pt x="39989" y="265355"/>
                </a:lnTo>
                <a:lnTo>
                  <a:pt x="46147" y="266729"/>
                </a:lnTo>
                <a:lnTo>
                  <a:pt x="52792" y="267644"/>
                </a:lnTo>
                <a:lnTo>
                  <a:pt x="62302" y="268254"/>
                </a:lnTo>
                <a:lnTo>
                  <a:pt x="73722" y="268661"/>
                </a:lnTo>
                <a:lnTo>
                  <a:pt x="116416" y="269315"/>
                </a:lnTo>
                <a:lnTo>
                  <a:pt x="130118" y="270638"/>
                </a:lnTo>
                <a:lnTo>
                  <a:pt x="146873" y="272791"/>
                </a:lnTo>
                <a:lnTo>
                  <a:pt x="165663" y="275495"/>
                </a:lnTo>
                <a:lnTo>
                  <a:pt x="179459" y="278569"/>
                </a:lnTo>
                <a:lnTo>
                  <a:pt x="189927" y="281888"/>
                </a:lnTo>
                <a:lnTo>
                  <a:pt x="198176" y="285370"/>
                </a:lnTo>
                <a:lnTo>
                  <a:pt x="220888" y="296013"/>
                </a:lnTo>
                <a:lnTo>
                  <a:pt x="234055" y="302407"/>
                </a:lnTo>
                <a:lnTo>
                  <a:pt x="245375" y="309211"/>
                </a:lnTo>
                <a:lnTo>
                  <a:pt x="255461" y="316285"/>
                </a:lnTo>
                <a:lnTo>
                  <a:pt x="264724" y="323542"/>
                </a:lnTo>
                <a:lnTo>
                  <a:pt x="272171" y="330920"/>
                </a:lnTo>
                <a:lnTo>
                  <a:pt x="278404" y="338379"/>
                </a:lnTo>
                <a:lnTo>
                  <a:pt x="287448" y="352169"/>
                </a:lnTo>
                <a:lnTo>
                  <a:pt x="291467" y="362532"/>
                </a:lnTo>
                <a:lnTo>
                  <a:pt x="293254" y="374757"/>
                </a:lnTo>
                <a:lnTo>
                  <a:pt x="294048" y="388657"/>
                </a:lnTo>
                <a:lnTo>
                  <a:pt x="294400" y="403301"/>
                </a:lnTo>
                <a:lnTo>
                  <a:pt x="293224" y="409493"/>
                </a:lnTo>
                <a:lnTo>
                  <a:pt x="285502" y="425544"/>
                </a:lnTo>
                <a:lnTo>
                  <a:pt x="278748" y="438746"/>
                </a:lnTo>
                <a:lnTo>
                  <a:pt x="271514" y="449693"/>
                </a:lnTo>
                <a:lnTo>
                  <a:pt x="264066" y="460062"/>
                </a:lnTo>
                <a:lnTo>
                  <a:pt x="256522" y="473137"/>
                </a:lnTo>
                <a:lnTo>
                  <a:pt x="251462" y="478910"/>
                </a:lnTo>
                <a:lnTo>
                  <a:pt x="245549" y="484029"/>
                </a:lnTo>
                <a:lnTo>
                  <a:pt x="239066" y="488711"/>
                </a:lnTo>
                <a:lnTo>
                  <a:pt x="233475" y="493103"/>
                </a:lnTo>
                <a:lnTo>
                  <a:pt x="228478" y="497300"/>
                </a:lnTo>
                <a:lnTo>
                  <a:pt x="223876" y="501369"/>
                </a:lnTo>
                <a:lnTo>
                  <a:pt x="218268" y="504080"/>
                </a:lnTo>
                <a:lnTo>
                  <a:pt x="211989" y="505889"/>
                </a:lnTo>
                <a:lnTo>
                  <a:pt x="205264" y="507094"/>
                </a:lnTo>
                <a:lnTo>
                  <a:pt x="199510" y="509168"/>
                </a:lnTo>
                <a:lnTo>
                  <a:pt x="194404" y="511821"/>
                </a:lnTo>
                <a:lnTo>
                  <a:pt x="185345" y="516884"/>
                </a:lnTo>
                <a:lnTo>
                  <a:pt x="177085" y="519135"/>
                </a:lnTo>
                <a:lnTo>
                  <a:pt x="171833" y="518465"/>
                </a:lnTo>
                <a:lnTo>
                  <a:pt x="165793" y="516749"/>
                </a:lnTo>
                <a:lnTo>
                  <a:pt x="159227" y="514334"/>
                </a:lnTo>
                <a:lnTo>
                  <a:pt x="153579" y="512724"/>
                </a:lnTo>
                <a:lnTo>
                  <a:pt x="148543" y="511651"/>
                </a:lnTo>
                <a:lnTo>
                  <a:pt x="143916" y="510936"/>
                </a:lnTo>
                <a:lnTo>
                  <a:pt x="135389" y="506755"/>
                </a:lnTo>
                <a:lnTo>
                  <a:pt x="127365" y="500663"/>
                </a:lnTo>
                <a:lnTo>
                  <a:pt x="119566" y="493722"/>
                </a:lnTo>
                <a:lnTo>
                  <a:pt x="111866" y="483018"/>
                </a:lnTo>
                <a:lnTo>
                  <a:pt x="108035" y="476607"/>
                </a:lnTo>
                <a:lnTo>
                  <a:pt x="103778" y="462710"/>
                </a:lnTo>
                <a:lnTo>
                  <a:pt x="101886" y="448068"/>
                </a:lnTo>
                <a:lnTo>
                  <a:pt x="101045" y="433093"/>
                </a:lnTo>
                <a:lnTo>
                  <a:pt x="100672" y="414584"/>
                </a:lnTo>
                <a:lnTo>
                  <a:pt x="100431" y="377725"/>
                </a:lnTo>
                <a:lnTo>
                  <a:pt x="101682" y="368312"/>
                </a:lnTo>
                <a:lnTo>
                  <a:pt x="103785" y="358227"/>
                </a:lnTo>
                <a:lnTo>
                  <a:pt x="106458" y="347693"/>
                </a:lnTo>
                <a:lnTo>
                  <a:pt x="109509" y="336860"/>
                </a:lnTo>
                <a:lnTo>
                  <a:pt x="116287" y="314664"/>
                </a:lnTo>
                <a:lnTo>
                  <a:pt x="123682" y="295792"/>
                </a:lnTo>
                <a:lnTo>
                  <a:pt x="145446" y="244341"/>
                </a:lnTo>
                <a:lnTo>
                  <a:pt x="154551" y="220969"/>
                </a:lnTo>
                <a:lnTo>
                  <a:pt x="161892" y="200308"/>
                </a:lnTo>
                <a:lnTo>
                  <a:pt x="168055" y="181454"/>
                </a:lnTo>
                <a:lnTo>
                  <a:pt x="173435" y="166344"/>
                </a:lnTo>
                <a:lnTo>
                  <a:pt x="178290" y="153732"/>
                </a:lnTo>
                <a:lnTo>
                  <a:pt x="182798" y="142783"/>
                </a:lnTo>
                <a:lnTo>
                  <a:pt x="184532" y="134213"/>
                </a:lnTo>
                <a:lnTo>
                  <a:pt x="184419" y="127231"/>
                </a:lnTo>
                <a:lnTo>
                  <a:pt x="180906" y="114816"/>
                </a:lnTo>
                <a:lnTo>
                  <a:pt x="175112" y="100831"/>
                </a:lnTo>
                <a:lnTo>
                  <a:pt x="170778" y="90814"/>
                </a:lnTo>
                <a:lnTo>
                  <a:pt x="162990" y="85083"/>
                </a:lnTo>
                <a:lnTo>
                  <a:pt x="146092" y="7516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157"/>
          <p:cNvSpPr/>
          <p:nvPr/>
        </p:nvSpPr>
        <p:spPr>
          <a:xfrm>
            <a:off x="6343650" y="6469379"/>
            <a:ext cx="205741" cy="34291"/>
          </a:xfrm>
          <a:custGeom>
            <a:avLst/>
            <a:gdLst/>
            <a:ahLst/>
            <a:cxnLst/>
            <a:rect l="0" t="0" r="0" b="0"/>
            <a:pathLst>
              <a:path w="205741" h="34291">
                <a:moveTo>
                  <a:pt x="0" y="34290"/>
                </a:moveTo>
                <a:lnTo>
                  <a:pt x="12136" y="28223"/>
                </a:lnTo>
                <a:lnTo>
                  <a:pt x="16980" y="26435"/>
                </a:lnTo>
                <a:lnTo>
                  <a:pt x="21480" y="25243"/>
                </a:lnTo>
                <a:lnTo>
                  <a:pt x="25750" y="24449"/>
                </a:lnTo>
                <a:lnTo>
                  <a:pt x="32406" y="22650"/>
                </a:lnTo>
                <a:lnTo>
                  <a:pt x="49962" y="17263"/>
                </a:lnTo>
                <a:lnTo>
                  <a:pt x="57438" y="15319"/>
                </a:lnTo>
                <a:lnTo>
                  <a:pt x="63692" y="14023"/>
                </a:lnTo>
                <a:lnTo>
                  <a:pt x="69131" y="13159"/>
                </a:lnTo>
                <a:lnTo>
                  <a:pt x="75297" y="12583"/>
                </a:lnTo>
                <a:lnTo>
                  <a:pt x="81948" y="12199"/>
                </a:lnTo>
                <a:lnTo>
                  <a:pt x="88922" y="11942"/>
                </a:lnTo>
                <a:lnTo>
                  <a:pt x="96111" y="10502"/>
                </a:lnTo>
                <a:lnTo>
                  <a:pt x="103444" y="8272"/>
                </a:lnTo>
                <a:lnTo>
                  <a:pt x="110872" y="5514"/>
                </a:lnTo>
                <a:lnTo>
                  <a:pt x="119635" y="3676"/>
                </a:lnTo>
                <a:lnTo>
                  <a:pt x="129287" y="2451"/>
                </a:lnTo>
                <a:lnTo>
                  <a:pt x="20574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158"/>
          <p:cNvSpPr/>
          <p:nvPr/>
        </p:nvSpPr>
        <p:spPr>
          <a:xfrm>
            <a:off x="6636018" y="6345902"/>
            <a:ext cx="164282" cy="329081"/>
          </a:xfrm>
          <a:custGeom>
            <a:avLst/>
            <a:gdLst/>
            <a:ahLst/>
            <a:cxnLst/>
            <a:rect l="0" t="0" r="0" b="0"/>
            <a:pathLst>
              <a:path w="164282" h="329081">
                <a:moveTo>
                  <a:pt x="16241" y="54898"/>
                </a:moveTo>
                <a:lnTo>
                  <a:pt x="32150" y="38988"/>
                </a:lnTo>
                <a:lnTo>
                  <a:pt x="37008" y="35401"/>
                </a:lnTo>
                <a:lnTo>
                  <a:pt x="42785" y="31740"/>
                </a:lnTo>
                <a:lnTo>
                  <a:pt x="49177" y="28029"/>
                </a:lnTo>
                <a:lnTo>
                  <a:pt x="63053" y="20519"/>
                </a:lnTo>
                <a:lnTo>
                  <a:pt x="70309" y="16739"/>
                </a:lnTo>
                <a:lnTo>
                  <a:pt x="78956" y="12948"/>
                </a:lnTo>
                <a:lnTo>
                  <a:pt x="88532" y="9151"/>
                </a:lnTo>
                <a:lnTo>
                  <a:pt x="98725" y="5350"/>
                </a:lnTo>
                <a:lnTo>
                  <a:pt x="108061" y="2816"/>
                </a:lnTo>
                <a:lnTo>
                  <a:pt x="116824" y="1127"/>
                </a:lnTo>
                <a:lnTo>
                  <a:pt x="125207" y="0"/>
                </a:lnTo>
                <a:lnTo>
                  <a:pt x="132065" y="519"/>
                </a:lnTo>
                <a:lnTo>
                  <a:pt x="137907" y="2136"/>
                </a:lnTo>
                <a:lnTo>
                  <a:pt x="150341" y="7786"/>
                </a:lnTo>
                <a:lnTo>
                  <a:pt x="155428" y="11945"/>
                </a:lnTo>
                <a:lnTo>
                  <a:pt x="158563" y="14833"/>
                </a:lnTo>
                <a:lnTo>
                  <a:pt x="160652" y="19298"/>
                </a:lnTo>
                <a:lnTo>
                  <a:pt x="162045" y="24814"/>
                </a:lnTo>
                <a:lnTo>
                  <a:pt x="162974" y="31032"/>
                </a:lnTo>
                <a:lnTo>
                  <a:pt x="163593" y="36447"/>
                </a:lnTo>
                <a:lnTo>
                  <a:pt x="164281" y="45850"/>
                </a:lnTo>
                <a:lnTo>
                  <a:pt x="163195" y="51406"/>
                </a:lnTo>
                <a:lnTo>
                  <a:pt x="161200" y="57650"/>
                </a:lnTo>
                <a:lnTo>
                  <a:pt x="158601" y="64352"/>
                </a:lnTo>
                <a:lnTo>
                  <a:pt x="155598" y="71361"/>
                </a:lnTo>
                <a:lnTo>
                  <a:pt x="148874" y="85921"/>
                </a:lnTo>
                <a:lnTo>
                  <a:pt x="126669" y="131145"/>
                </a:lnTo>
                <a:lnTo>
                  <a:pt x="121609" y="138749"/>
                </a:lnTo>
                <a:lnTo>
                  <a:pt x="115697" y="146359"/>
                </a:lnTo>
                <a:lnTo>
                  <a:pt x="109216" y="153972"/>
                </a:lnTo>
                <a:lnTo>
                  <a:pt x="99815" y="164127"/>
                </a:lnTo>
                <a:lnTo>
                  <a:pt x="75821" y="188957"/>
                </a:lnTo>
                <a:lnTo>
                  <a:pt x="64852" y="198881"/>
                </a:lnTo>
                <a:lnTo>
                  <a:pt x="54999" y="206767"/>
                </a:lnTo>
                <a:lnTo>
                  <a:pt x="29271" y="225201"/>
                </a:lnTo>
                <a:lnTo>
                  <a:pt x="28738" y="224314"/>
                </a:lnTo>
                <a:lnTo>
                  <a:pt x="28145" y="219939"/>
                </a:lnTo>
                <a:lnTo>
                  <a:pt x="29257" y="216995"/>
                </a:lnTo>
                <a:lnTo>
                  <a:pt x="33880" y="210338"/>
                </a:lnTo>
                <a:lnTo>
                  <a:pt x="38160" y="206784"/>
                </a:lnTo>
                <a:lnTo>
                  <a:pt x="43554" y="203146"/>
                </a:lnTo>
                <a:lnTo>
                  <a:pt x="49690" y="199449"/>
                </a:lnTo>
                <a:lnTo>
                  <a:pt x="55051" y="195715"/>
                </a:lnTo>
                <a:lnTo>
                  <a:pt x="59894" y="191956"/>
                </a:lnTo>
                <a:lnTo>
                  <a:pt x="64393" y="188180"/>
                </a:lnTo>
                <a:lnTo>
                  <a:pt x="68663" y="185662"/>
                </a:lnTo>
                <a:lnTo>
                  <a:pt x="72779" y="183984"/>
                </a:lnTo>
                <a:lnTo>
                  <a:pt x="76793" y="182866"/>
                </a:lnTo>
                <a:lnTo>
                  <a:pt x="100645" y="175223"/>
                </a:lnTo>
                <a:lnTo>
                  <a:pt x="108071" y="173214"/>
                </a:lnTo>
                <a:lnTo>
                  <a:pt x="114291" y="171876"/>
                </a:lnTo>
                <a:lnTo>
                  <a:pt x="119708" y="170983"/>
                </a:lnTo>
                <a:lnTo>
                  <a:pt x="124589" y="171658"/>
                </a:lnTo>
                <a:lnTo>
                  <a:pt x="129114" y="173378"/>
                </a:lnTo>
                <a:lnTo>
                  <a:pt x="133399" y="175794"/>
                </a:lnTo>
                <a:lnTo>
                  <a:pt x="136257" y="178675"/>
                </a:lnTo>
                <a:lnTo>
                  <a:pt x="138162" y="181866"/>
                </a:lnTo>
                <a:lnTo>
                  <a:pt x="141220" y="190044"/>
                </a:lnTo>
                <a:lnTo>
                  <a:pt x="141638" y="197936"/>
                </a:lnTo>
                <a:lnTo>
                  <a:pt x="141749" y="203597"/>
                </a:lnTo>
                <a:lnTo>
                  <a:pt x="140553" y="209911"/>
                </a:lnTo>
                <a:lnTo>
                  <a:pt x="138486" y="216659"/>
                </a:lnTo>
                <a:lnTo>
                  <a:pt x="135838" y="223698"/>
                </a:lnTo>
                <a:lnTo>
                  <a:pt x="132802" y="229662"/>
                </a:lnTo>
                <a:lnTo>
                  <a:pt x="129509" y="234907"/>
                </a:lnTo>
                <a:lnTo>
                  <a:pt x="126043" y="239674"/>
                </a:lnTo>
                <a:lnTo>
                  <a:pt x="122463" y="244122"/>
                </a:lnTo>
                <a:lnTo>
                  <a:pt x="118806" y="248357"/>
                </a:lnTo>
                <a:lnTo>
                  <a:pt x="115098" y="252451"/>
                </a:lnTo>
                <a:lnTo>
                  <a:pt x="85608" y="282483"/>
                </a:lnTo>
                <a:lnTo>
                  <a:pt x="73915" y="292981"/>
                </a:lnTo>
                <a:lnTo>
                  <a:pt x="62311" y="302520"/>
                </a:lnTo>
                <a:lnTo>
                  <a:pt x="50765" y="311419"/>
                </a:lnTo>
                <a:lnTo>
                  <a:pt x="41797" y="317352"/>
                </a:lnTo>
                <a:lnTo>
                  <a:pt x="34549" y="321307"/>
                </a:lnTo>
                <a:lnTo>
                  <a:pt x="28447" y="323944"/>
                </a:lnTo>
                <a:lnTo>
                  <a:pt x="23108" y="325702"/>
                </a:lnTo>
                <a:lnTo>
                  <a:pt x="18279" y="326874"/>
                </a:lnTo>
                <a:lnTo>
                  <a:pt x="13790" y="327655"/>
                </a:lnTo>
                <a:lnTo>
                  <a:pt x="9528" y="328175"/>
                </a:lnTo>
                <a:lnTo>
                  <a:pt x="5416" y="328523"/>
                </a:lnTo>
                <a:lnTo>
                  <a:pt x="1404" y="328754"/>
                </a:lnTo>
                <a:lnTo>
                  <a:pt x="0" y="328909"/>
                </a:lnTo>
                <a:lnTo>
                  <a:pt x="334" y="329012"/>
                </a:lnTo>
                <a:lnTo>
                  <a:pt x="1826" y="329080"/>
                </a:lnTo>
                <a:lnTo>
                  <a:pt x="4092" y="327855"/>
                </a:lnTo>
                <a:lnTo>
                  <a:pt x="6871" y="325769"/>
                </a:lnTo>
                <a:lnTo>
                  <a:pt x="16241" y="31778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159"/>
          <p:cNvSpPr/>
          <p:nvPr/>
        </p:nvSpPr>
        <p:spPr>
          <a:xfrm>
            <a:off x="7315200" y="6515100"/>
            <a:ext cx="171451" cy="22860"/>
          </a:xfrm>
          <a:custGeom>
            <a:avLst/>
            <a:gdLst/>
            <a:ahLst/>
            <a:cxnLst/>
            <a:rect l="0" t="0" r="0" b="0"/>
            <a:pathLst>
              <a:path w="171451" h="22860">
                <a:moveTo>
                  <a:pt x="0" y="22859"/>
                </a:moveTo>
                <a:lnTo>
                  <a:pt x="21976" y="22859"/>
                </a:lnTo>
                <a:lnTo>
                  <a:pt x="29890" y="21590"/>
                </a:lnTo>
                <a:lnTo>
                  <a:pt x="38977" y="19473"/>
                </a:lnTo>
                <a:lnTo>
                  <a:pt x="48844" y="16792"/>
                </a:lnTo>
                <a:lnTo>
                  <a:pt x="56692" y="15004"/>
                </a:lnTo>
                <a:lnTo>
                  <a:pt x="63195" y="13813"/>
                </a:lnTo>
                <a:lnTo>
                  <a:pt x="68800" y="13018"/>
                </a:lnTo>
                <a:lnTo>
                  <a:pt x="73806" y="12489"/>
                </a:lnTo>
                <a:lnTo>
                  <a:pt x="78414" y="12135"/>
                </a:lnTo>
                <a:lnTo>
                  <a:pt x="82756" y="11900"/>
                </a:lnTo>
                <a:lnTo>
                  <a:pt x="92000" y="10473"/>
                </a:lnTo>
                <a:lnTo>
                  <a:pt x="104514" y="8252"/>
                </a:lnTo>
                <a:lnTo>
                  <a:pt x="17145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160"/>
          <p:cNvSpPr/>
          <p:nvPr/>
        </p:nvSpPr>
        <p:spPr>
          <a:xfrm>
            <a:off x="7566659" y="6275268"/>
            <a:ext cx="262683" cy="294541"/>
          </a:xfrm>
          <a:custGeom>
            <a:avLst/>
            <a:gdLst/>
            <a:ahLst/>
            <a:cxnLst/>
            <a:rect l="0" t="0" r="0" b="0"/>
            <a:pathLst>
              <a:path w="262683" h="294541">
                <a:moveTo>
                  <a:pt x="0" y="91241"/>
                </a:moveTo>
                <a:lnTo>
                  <a:pt x="12136" y="73038"/>
                </a:lnTo>
                <a:lnTo>
                  <a:pt x="16981" y="66406"/>
                </a:lnTo>
                <a:lnTo>
                  <a:pt x="21480" y="60715"/>
                </a:lnTo>
                <a:lnTo>
                  <a:pt x="25751" y="55650"/>
                </a:lnTo>
                <a:lnTo>
                  <a:pt x="33881" y="46636"/>
                </a:lnTo>
                <a:lnTo>
                  <a:pt x="37828" y="42454"/>
                </a:lnTo>
                <a:lnTo>
                  <a:pt x="42999" y="38397"/>
                </a:lnTo>
                <a:lnTo>
                  <a:pt x="48986" y="34422"/>
                </a:lnTo>
                <a:lnTo>
                  <a:pt x="55517" y="30502"/>
                </a:lnTo>
                <a:lnTo>
                  <a:pt x="62412" y="26618"/>
                </a:lnTo>
                <a:lnTo>
                  <a:pt x="76845" y="18916"/>
                </a:lnTo>
                <a:lnTo>
                  <a:pt x="85520" y="15085"/>
                </a:lnTo>
                <a:lnTo>
                  <a:pt x="95114" y="11261"/>
                </a:lnTo>
                <a:lnTo>
                  <a:pt x="105319" y="7441"/>
                </a:lnTo>
                <a:lnTo>
                  <a:pt x="114663" y="4894"/>
                </a:lnTo>
                <a:lnTo>
                  <a:pt x="123432" y="3197"/>
                </a:lnTo>
                <a:lnTo>
                  <a:pt x="131819" y="2065"/>
                </a:lnTo>
                <a:lnTo>
                  <a:pt x="138679" y="1310"/>
                </a:lnTo>
                <a:lnTo>
                  <a:pt x="144523" y="807"/>
                </a:lnTo>
                <a:lnTo>
                  <a:pt x="149689" y="472"/>
                </a:lnTo>
                <a:lnTo>
                  <a:pt x="158815" y="99"/>
                </a:lnTo>
                <a:lnTo>
                  <a:pt x="163027" y="0"/>
                </a:lnTo>
                <a:lnTo>
                  <a:pt x="167105" y="1204"/>
                </a:lnTo>
                <a:lnTo>
                  <a:pt x="175022" y="5928"/>
                </a:lnTo>
                <a:lnTo>
                  <a:pt x="177642" y="8966"/>
                </a:lnTo>
                <a:lnTo>
                  <a:pt x="179388" y="12261"/>
                </a:lnTo>
                <a:lnTo>
                  <a:pt x="181328" y="19309"/>
                </a:lnTo>
                <a:lnTo>
                  <a:pt x="182191" y="26675"/>
                </a:lnTo>
                <a:lnTo>
                  <a:pt x="181151" y="31687"/>
                </a:lnTo>
                <a:lnTo>
                  <a:pt x="179187" y="37568"/>
                </a:lnTo>
                <a:lnTo>
                  <a:pt x="176608" y="44029"/>
                </a:lnTo>
                <a:lnTo>
                  <a:pt x="174889" y="49607"/>
                </a:lnTo>
                <a:lnTo>
                  <a:pt x="173742" y="54595"/>
                </a:lnTo>
                <a:lnTo>
                  <a:pt x="172979" y="59191"/>
                </a:lnTo>
                <a:lnTo>
                  <a:pt x="169930" y="64794"/>
                </a:lnTo>
                <a:lnTo>
                  <a:pt x="165357" y="71070"/>
                </a:lnTo>
                <a:lnTo>
                  <a:pt x="159768" y="77794"/>
                </a:lnTo>
                <a:lnTo>
                  <a:pt x="154772" y="84816"/>
                </a:lnTo>
                <a:lnTo>
                  <a:pt x="150172" y="92038"/>
                </a:lnTo>
                <a:lnTo>
                  <a:pt x="145835" y="99392"/>
                </a:lnTo>
                <a:lnTo>
                  <a:pt x="139133" y="109376"/>
                </a:lnTo>
                <a:lnTo>
                  <a:pt x="121527" y="134014"/>
                </a:lnTo>
                <a:lnTo>
                  <a:pt x="112769" y="143887"/>
                </a:lnTo>
                <a:lnTo>
                  <a:pt x="104389" y="151738"/>
                </a:lnTo>
                <a:lnTo>
                  <a:pt x="96263" y="158243"/>
                </a:lnTo>
                <a:lnTo>
                  <a:pt x="92116" y="162579"/>
                </a:lnTo>
                <a:lnTo>
                  <a:pt x="90620" y="165470"/>
                </a:lnTo>
                <a:lnTo>
                  <a:pt x="90894" y="167397"/>
                </a:lnTo>
                <a:lnTo>
                  <a:pt x="92346" y="167412"/>
                </a:lnTo>
                <a:lnTo>
                  <a:pt x="100458" y="162635"/>
                </a:lnTo>
                <a:lnTo>
                  <a:pt x="107301" y="161072"/>
                </a:lnTo>
                <a:lnTo>
                  <a:pt x="114576" y="156990"/>
                </a:lnTo>
                <a:lnTo>
                  <a:pt x="118295" y="154124"/>
                </a:lnTo>
                <a:lnTo>
                  <a:pt x="123313" y="152213"/>
                </a:lnTo>
                <a:lnTo>
                  <a:pt x="129199" y="150939"/>
                </a:lnTo>
                <a:lnTo>
                  <a:pt x="135663" y="150090"/>
                </a:lnTo>
                <a:lnTo>
                  <a:pt x="145052" y="148254"/>
                </a:lnTo>
                <a:lnTo>
                  <a:pt x="169031" y="142827"/>
                </a:lnTo>
                <a:lnTo>
                  <a:pt x="181268" y="140872"/>
                </a:lnTo>
                <a:lnTo>
                  <a:pt x="193235" y="139568"/>
                </a:lnTo>
                <a:lnTo>
                  <a:pt x="205024" y="138699"/>
                </a:lnTo>
                <a:lnTo>
                  <a:pt x="214152" y="139390"/>
                </a:lnTo>
                <a:lnTo>
                  <a:pt x="221509" y="141120"/>
                </a:lnTo>
                <a:lnTo>
                  <a:pt x="227683" y="143544"/>
                </a:lnTo>
                <a:lnTo>
                  <a:pt x="233069" y="145160"/>
                </a:lnTo>
                <a:lnTo>
                  <a:pt x="237929" y="146237"/>
                </a:lnTo>
                <a:lnTo>
                  <a:pt x="242440" y="146955"/>
                </a:lnTo>
                <a:lnTo>
                  <a:pt x="246716" y="148704"/>
                </a:lnTo>
                <a:lnTo>
                  <a:pt x="254855" y="154034"/>
                </a:lnTo>
                <a:lnTo>
                  <a:pt x="257534" y="157233"/>
                </a:lnTo>
                <a:lnTo>
                  <a:pt x="259319" y="160636"/>
                </a:lnTo>
                <a:lnTo>
                  <a:pt x="261303" y="167803"/>
                </a:lnTo>
                <a:lnTo>
                  <a:pt x="262185" y="175222"/>
                </a:lnTo>
                <a:lnTo>
                  <a:pt x="262577" y="182753"/>
                </a:lnTo>
                <a:lnTo>
                  <a:pt x="262682" y="186539"/>
                </a:lnTo>
                <a:lnTo>
                  <a:pt x="261481" y="191603"/>
                </a:lnTo>
                <a:lnTo>
                  <a:pt x="259412" y="197519"/>
                </a:lnTo>
                <a:lnTo>
                  <a:pt x="256761" y="204003"/>
                </a:lnTo>
                <a:lnTo>
                  <a:pt x="253724" y="209596"/>
                </a:lnTo>
                <a:lnTo>
                  <a:pt x="250429" y="214595"/>
                </a:lnTo>
                <a:lnTo>
                  <a:pt x="246964" y="219197"/>
                </a:lnTo>
                <a:lnTo>
                  <a:pt x="242112" y="224805"/>
                </a:lnTo>
                <a:lnTo>
                  <a:pt x="236339" y="231084"/>
                </a:lnTo>
                <a:lnTo>
                  <a:pt x="229949" y="237810"/>
                </a:lnTo>
                <a:lnTo>
                  <a:pt x="221879" y="244834"/>
                </a:lnTo>
                <a:lnTo>
                  <a:pt x="212690" y="252056"/>
                </a:lnTo>
                <a:lnTo>
                  <a:pt x="202754" y="259411"/>
                </a:lnTo>
                <a:lnTo>
                  <a:pt x="194860" y="265584"/>
                </a:lnTo>
                <a:lnTo>
                  <a:pt x="188326" y="270970"/>
                </a:lnTo>
                <a:lnTo>
                  <a:pt x="182701" y="275831"/>
                </a:lnTo>
                <a:lnTo>
                  <a:pt x="175141" y="280341"/>
                </a:lnTo>
                <a:lnTo>
                  <a:pt x="166291" y="284618"/>
                </a:lnTo>
                <a:lnTo>
                  <a:pt x="156581" y="288739"/>
                </a:lnTo>
                <a:lnTo>
                  <a:pt x="148837" y="291486"/>
                </a:lnTo>
                <a:lnTo>
                  <a:pt x="142405" y="293318"/>
                </a:lnTo>
                <a:lnTo>
                  <a:pt x="136847" y="294540"/>
                </a:lnTo>
                <a:lnTo>
                  <a:pt x="129331" y="294083"/>
                </a:lnTo>
                <a:lnTo>
                  <a:pt x="120512" y="292510"/>
                </a:lnTo>
                <a:lnTo>
                  <a:pt x="110821" y="290190"/>
                </a:lnTo>
                <a:lnTo>
                  <a:pt x="103091" y="288644"/>
                </a:lnTo>
                <a:lnTo>
                  <a:pt x="96667" y="287613"/>
                </a:lnTo>
                <a:lnTo>
                  <a:pt x="91115" y="286926"/>
                </a:lnTo>
                <a:lnTo>
                  <a:pt x="87414" y="285198"/>
                </a:lnTo>
                <a:lnTo>
                  <a:pt x="84946" y="282775"/>
                </a:lnTo>
                <a:lnTo>
                  <a:pt x="80010" y="27412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161"/>
          <p:cNvSpPr/>
          <p:nvPr/>
        </p:nvSpPr>
        <p:spPr>
          <a:xfrm>
            <a:off x="3017520" y="6012179"/>
            <a:ext cx="250972" cy="624792"/>
          </a:xfrm>
          <a:custGeom>
            <a:avLst/>
            <a:gdLst/>
            <a:ahLst/>
            <a:cxnLst/>
            <a:rect l="0" t="0" r="0" b="0"/>
            <a:pathLst>
              <a:path w="250972" h="624792">
                <a:moveTo>
                  <a:pt x="0" y="0"/>
                </a:moveTo>
                <a:lnTo>
                  <a:pt x="0" y="31819"/>
                </a:lnTo>
                <a:lnTo>
                  <a:pt x="1270" y="37723"/>
                </a:lnTo>
                <a:lnTo>
                  <a:pt x="6068" y="47670"/>
                </a:lnTo>
                <a:lnTo>
                  <a:pt x="12433" y="59710"/>
                </a:lnTo>
                <a:lnTo>
                  <a:pt x="60506" y="155313"/>
                </a:lnTo>
                <a:lnTo>
                  <a:pt x="65737" y="163232"/>
                </a:lnTo>
                <a:lnTo>
                  <a:pt x="71765" y="171052"/>
                </a:lnTo>
                <a:lnTo>
                  <a:pt x="78323" y="178805"/>
                </a:lnTo>
                <a:lnTo>
                  <a:pt x="83965" y="186513"/>
                </a:lnTo>
                <a:lnTo>
                  <a:pt x="88997" y="194192"/>
                </a:lnTo>
                <a:lnTo>
                  <a:pt x="93621" y="201852"/>
                </a:lnTo>
                <a:lnTo>
                  <a:pt x="105532" y="220523"/>
                </a:lnTo>
                <a:lnTo>
                  <a:pt x="112265" y="230835"/>
                </a:lnTo>
                <a:lnTo>
                  <a:pt x="118023" y="241520"/>
                </a:lnTo>
                <a:lnTo>
                  <a:pt x="123132" y="252454"/>
                </a:lnTo>
                <a:lnTo>
                  <a:pt x="127808" y="263553"/>
                </a:lnTo>
                <a:lnTo>
                  <a:pt x="133465" y="273492"/>
                </a:lnTo>
                <a:lnTo>
                  <a:pt x="139777" y="282658"/>
                </a:lnTo>
                <a:lnTo>
                  <a:pt x="146524" y="291308"/>
                </a:lnTo>
                <a:lnTo>
                  <a:pt x="153563" y="303426"/>
                </a:lnTo>
                <a:lnTo>
                  <a:pt x="160795" y="317854"/>
                </a:lnTo>
                <a:lnTo>
                  <a:pt x="168156" y="333823"/>
                </a:lnTo>
                <a:lnTo>
                  <a:pt x="175604" y="348278"/>
                </a:lnTo>
                <a:lnTo>
                  <a:pt x="183109" y="361726"/>
                </a:lnTo>
                <a:lnTo>
                  <a:pt x="190653" y="374501"/>
                </a:lnTo>
                <a:lnTo>
                  <a:pt x="196952" y="386828"/>
                </a:lnTo>
                <a:lnTo>
                  <a:pt x="202421" y="398855"/>
                </a:lnTo>
                <a:lnTo>
                  <a:pt x="207337" y="410683"/>
                </a:lnTo>
                <a:lnTo>
                  <a:pt x="211885" y="421109"/>
                </a:lnTo>
                <a:lnTo>
                  <a:pt x="220324" y="439467"/>
                </a:lnTo>
                <a:lnTo>
                  <a:pt x="224353" y="449187"/>
                </a:lnTo>
                <a:lnTo>
                  <a:pt x="228308" y="459479"/>
                </a:lnTo>
                <a:lnTo>
                  <a:pt x="232215" y="470149"/>
                </a:lnTo>
                <a:lnTo>
                  <a:pt x="234820" y="481073"/>
                </a:lnTo>
                <a:lnTo>
                  <a:pt x="236557" y="492165"/>
                </a:lnTo>
                <a:lnTo>
                  <a:pt x="237714" y="503370"/>
                </a:lnTo>
                <a:lnTo>
                  <a:pt x="239000" y="522594"/>
                </a:lnTo>
                <a:lnTo>
                  <a:pt x="240842" y="539604"/>
                </a:lnTo>
                <a:lnTo>
                  <a:pt x="245894" y="555630"/>
                </a:lnTo>
                <a:lnTo>
                  <a:pt x="247749" y="566001"/>
                </a:lnTo>
                <a:lnTo>
                  <a:pt x="248986" y="577994"/>
                </a:lnTo>
                <a:lnTo>
                  <a:pt x="250360" y="601056"/>
                </a:lnTo>
                <a:lnTo>
                  <a:pt x="250971" y="615540"/>
                </a:lnTo>
                <a:lnTo>
                  <a:pt x="249864" y="619909"/>
                </a:lnTo>
                <a:lnTo>
                  <a:pt x="247855" y="622824"/>
                </a:lnTo>
                <a:lnTo>
                  <a:pt x="245247" y="624766"/>
                </a:lnTo>
                <a:lnTo>
                  <a:pt x="242238" y="624791"/>
                </a:lnTo>
                <a:lnTo>
                  <a:pt x="238962" y="623537"/>
                </a:lnTo>
                <a:lnTo>
                  <a:pt x="228600" y="61722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162"/>
          <p:cNvSpPr/>
          <p:nvPr/>
        </p:nvSpPr>
        <p:spPr>
          <a:xfrm>
            <a:off x="2823210" y="6000750"/>
            <a:ext cx="491491" cy="754380"/>
          </a:xfrm>
          <a:custGeom>
            <a:avLst/>
            <a:gdLst/>
            <a:ahLst/>
            <a:cxnLst/>
            <a:rect l="0" t="0" r="0" b="0"/>
            <a:pathLst>
              <a:path w="491491" h="754380">
                <a:moveTo>
                  <a:pt x="491490" y="0"/>
                </a:moveTo>
                <a:lnTo>
                  <a:pt x="479354" y="6067"/>
                </a:lnTo>
                <a:lnTo>
                  <a:pt x="475779" y="9125"/>
                </a:lnTo>
                <a:lnTo>
                  <a:pt x="473396" y="12432"/>
                </a:lnTo>
                <a:lnTo>
                  <a:pt x="469478" y="19495"/>
                </a:lnTo>
                <a:lnTo>
                  <a:pt x="456614" y="34377"/>
                </a:lnTo>
                <a:lnTo>
                  <a:pt x="442210" y="49132"/>
                </a:lnTo>
                <a:lnTo>
                  <a:pt x="430217" y="62476"/>
                </a:lnTo>
                <a:lnTo>
                  <a:pt x="416326" y="84269"/>
                </a:lnTo>
                <a:lnTo>
                  <a:pt x="402897" y="106812"/>
                </a:lnTo>
                <a:lnTo>
                  <a:pt x="390308" y="121978"/>
                </a:lnTo>
                <a:lnTo>
                  <a:pt x="379633" y="140572"/>
                </a:lnTo>
                <a:lnTo>
                  <a:pt x="369386" y="161536"/>
                </a:lnTo>
                <a:lnTo>
                  <a:pt x="356365" y="183554"/>
                </a:lnTo>
                <a:lnTo>
                  <a:pt x="342111" y="202652"/>
                </a:lnTo>
                <a:lnTo>
                  <a:pt x="328579" y="220877"/>
                </a:lnTo>
                <a:lnTo>
                  <a:pt x="318331" y="241677"/>
                </a:lnTo>
                <a:lnTo>
                  <a:pt x="301121" y="271608"/>
                </a:lnTo>
                <a:lnTo>
                  <a:pt x="244744" y="365824"/>
                </a:lnTo>
                <a:lnTo>
                  <a:pt x="146600" y="523117"/>
                </a:lnTo>
                <a:lnTo>
                  <a:pt x="99445" y="595293"/>
                </a:lnTo>
                <a:lnTo>
                  <a:pt x="44197" y="676953"/>
                </a:lnTo>
                <a:lnTo>
                  <a:pt x="32343" y="697954"/>
                </a:lnTo>
                <a:lnTo>
                  <a:pt x="25804" y="711522"/>
                </a:lnTo>
                <a:lnTo>
                  <a:pt x="16253" y="726299"/>
                </a:lnTo>
                <a:lnTo>
                  <a:pt x="11589" y="738722"/>
                </a:lnTo>
                <a:lnTo>
                  <a:pt x="0" y="75437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163"/>
          <p:cNvSpPr/>
          <p:nvPr/>
        </p:nvSpPr>
        <p:spPr>
          <a:xfrm>
            <a:off x="3417570" y="6070275"/>
            <a:ext cx="411481" cy="90495"/>
          </a:xfrm>
          <a:custGeom>
            <a:avLst/>
            <a:gdLst/>
            <a:ahLst/>
            <a:cxnLst/>
            <a:rect l="0" t="0" r="0" b="0"/>
            <a:pathLst>
              <a:path w="411481" h="90495">
                <a:moveTo>
                  <a:pt x="0" y="90494"/>
                </a:moveTo>
                <a:lnTo>
                  <a:pt x="12135" y="78359"/>
                </a:lnTo>
                <a:lnTo>
                  <a:pt x="18250" y="74784"/>
                </a:lnTo>
                <a:lnTo>
                  <a:pt x="24867" y="72401"/>
                </a:lnTo>
                <a:lnTo>
                  <a:pt x="41532" y="68483"/>
                </a:lnTo>
                <a:lnTo>
                  <a:pt x="65872" y="62508"/>
                </a:lnTo>
                <a:lnTo>
                  <a:pt x="76934" y="59137"/>
                </a:lnTo>
                <a:lnTo>
                  <a:pt x="86849" y="55620"/>
                </a:lnTo>
                <a:lnTo>
                  <a:pt x="96000" y="52005"/>
                </a:lnTo>
                <a:lnTo>
                  <a:pt x="163487" y="28713"/>
                </a:lnTo>
                <a:lnTo>
                  <a:pt x="187731" y="21367"/>
                </a:lnTo>
                <a:lnTo>
                  <a:pt x="210244" y="15200"/>
                </a:lnTo>
                <a:lnTo>
                  <a:pt x="231602" y="9818"/>
                </a:lnTo>
                <a:lnTo>
                  <a:pt x="248382" y="6230"/>
                </a:lnTo>
                <a:lnTo>
                  <a:pt x="262108" y="3838"/>
                </a:lnTo>
                <a:lnTo>
                  <a:pt x="273798" y="2243"/>
                </a:lnTo>
                <a:lnTo>
                  <a:pt x="286672" y="1181"/>
                </a:lnTo>
                <a:lnTo>
                  <a:pt x="300335" y="472"/>
                </a:lnTo>
                <a:lnTo>
                  <a:pt x="314523" y="0"/>
                </a:lnTo>
                <a:lnTo>
                  <a:pt x="327792" y="955"/>
                </a:lnTo>
                <a:lnTo>
                  <a:pt x="340448" y="2861"/>
                </a:lnTo>
                <a:lnTo>
                  <a:pt x="352695" y="5402"/>
                </a:lnTo>
                <a:lnTo>
                  <a:pt x="363400" y="7097"/>
                </a:lnTo>
                <a:lnTo>
                  <a:pt x="373076" y="8226"/>
                </a:lnTo>
                <a:lnTo>
                  <a:pt x="382067" y="8979"/>
                </a:lnTo>
                <a:lnTo>
                  <a:pt x="389332" y="10751"/>
                </a:lnTo>
                <a:lnTo>
                  <a:pt x="395444" y="13202"/>
                </a:lnTo>
                <a:lnTo>
                  <a:pt x="411480" y="2191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164"/>
          <p:cNvSpPr/>
          <p:nvPr/>
        </p:nvSpPr>
        <p:spPr>
          <a:xfrm>
            <a:off x="3406140" y="6264297"/>
            <a:ext cx="400051" cy="154518"/>
          </a:xfrm>
          <a:custGeom>
            <a:avLst/>
            <a:gdLst/>
            <a:ahLst/>
            <a:cxnLst/>
            <a:rect l="0" t="0" r="0" b="0"/>
            <a:pathLst>
              <a:path w="400051" h="154518">
                <a:moveTo>
                  <a:pt x="0" y="147932"/>
                </a:moveTo>
                <a:lnTo>
                  <a:pt x="0" y="154517"/>
                </a:lnTo>
                <a:lnTo>
                  <a:pt x="0" y="151706"/>
                </a:lnTo>
                <a:lnTo>
                  <a:pt x="1270" y="150448"/>
                </a:lnTo>
                <a:lnTo>
                  <a:pt x="3386" y="149609"/>
                </a:lnTo>
                <a:lnTo>
                  <a:pt x="6068" y="149050"/>
                </a:lnTo>
                <a:lnTo>
                  <a:pt x="15820" y="145043"/>
                </a:lnTo>
                <a:lnTo>
                  <a:pt x="21976" y="142196"/>
                </a:lnTo>
                <a:lnTo>
                  <a:pt x="27351" y="139028"/>
                </a:lnTo>
                <a:lnTo>
                  <a:pt x="32204" y="135646"/>
                </a:lnTo>
                <a:lnTo>
                  <a:pt x="36709" y="132121"/>
                </a:lnTo>
                <a:lnTo>
                  <a:pt x="42253" y="128502"/>
                </a:lnTo>
                <a:lnTo>
                  <a:pt x="48488" y="124818"/>
                </a:lnTo>
                <a:lnTo>
                  <a:pt x="55185" y="121093"/>
                </a:lnTo>
                <a:lnTo>
                  <a:pt x="107750" y="90279"/>
                </a:lnTo>
                <a:lnTo>
                  <a:pt x="128745" y="78705"/>
                </a:lnTo>
                <a:lnTo>
                  <a:pt x="139170" y="72571"/>
                </a:lnTo>
                <a:lnTo>
                  <a:pt x="170775" y="53072"/>
                </a:lnTo>
                <a:lnTo>
                  <a:pt x="179890" y="47862"/>
                </a:lnTo>
                <a:lnTo>
                  <a:pt x="188507" y="43119"/>
                </a:lnTo>
                <a:lnTo>
                  <a:pt x="198061" y="39957"/>
                </a:lnTo>
                <a:lnTo>
                  <a:pt x="208240" y="37849"/>
                </a:lnTo>
                <a:lnTo>
                  <a:pt x="218837" y="36443"/>
                </a:lnTo>
                <a:lnTo>
                  <a:pt x="228441" y="34237"/>
                </a:lnTo>
                <a:lnTo>
                  <a:pt x="237384" y="31495"/>
                </a:lnTo>
                <a:lnTo>
                  <a:pt x="245886" y="28397"/>
                </a:lnTo>
                <a:lnTo>
                  <a:pt x="254094" y="25063"/>
                </a:lnTo>
                <a:lnTo>
                  <a:pt x="262106" y="21569"/>
                </a:lnTo>
                <a:lnTo>
                  <a:pt x="269987" y="17971"/>
                </a:lnTo>
                <a:lnTo>
                  <a:pt x="280321" y="14301"/>
                </a:lnTo>
                <a:lnTo>
                  <a:pt x="292290" y="10585"/>
                </a:lnTo>
                <a:lnTo>
                  <a:pt x="305350" y="6838"/>
                </a:lnTo>
                <a:lnTo>
                  <a:pt x="315327" y="4340"/>
                </a:lnTo>
                <a:lnTo>
                  <a:pt x="323248" y="2673"/>
                </a:lnTo>
                <a:lnTo>
                  <a:pt x="329799" y="1563"/>
                </a:lnTo>
                <a:lnTo>
                  <a:pt x="336705" y="823"/>
                </a:lnTo>
                <a:lnTo>
                  <a:pt x="343850" y="329"/>
                </a:lnTo>
                <a:lnTo>
                  <a:pt x="351153" y="0"/>
                </a:lnTo>
                <a:lnTo>
                  <a:pt x="358562" y="1051"/>
                </a:lnTo>
                <a:lnTo>
                  <a:pt x="366041" y="3022"/>
                </a:lnTo>
                <a:lnTo>
                  <a:pt x="384160" y="9242"/>
                </a:lnTo>
                <a:lnTo>
                  <a:pt x="390024" y="13479"/>
                </a:lnTo>
                <a:lnTo>
                  <a:pt x="400050" y="2220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165"/>
          <p:cNvSpPr/>
          <p:nvPr/>
        </p:nvSpPr>
        <p:spPr>
          <a:xfrm>
            <a:off x="4064120" y="5795009"/>
            <a:ext cx="462160" cy="666570"/>
          </a:xfrm>
          <a:custGeom>
            <a:avLst/>
            <a:gdLst/>
            <a:ahLst/>
            <a:cxnLst/>
            <a:rect l="0" t="0" r="0" b="0"/>
            <a:pathLst>
              <a:path w="462160" h="666570">
                <a:moveTo>
                  <a:pt x="462159" y="0"/>
                </a:moveTo>
                <a:lnTo>
                  <a:pt x="437888" y="12136"/>
                </a:lnTo>
                <a:lnTo>
                  <a:pt x="415499" y="15711"/>
                </a:lnTo>
                <a:lnTo>
                  <a:pt x="385332" y="18094"/>
                </a:lnTo>
                <a:lnTo>
                  <a:pt x="349981" y="19683"/>
                </a:lnTo>
                <a:lnTo>
                  <a:pt x="309904" y="19472"/>
                </a:lnTo>
                <a:lnTo>
                  <a:pt x="266676" y="18062"/>
                </a:lnTo>
                <a:lnTo>
                  <a:pt x="221347" y="15851"/>
                </a:lnTo>
                <a:lnTo>
                  <a:pt x="178428" y="15647"/>
                </a:lnTo>
                <a:lnTo>
                  <a:pt x="137115" y="16782"/>
                </a:lnTo>
                <a:lnTo>
                  <a:pt x="96873" y="18808"/>
                </a:lnTo>
                <a:lnTo>
                  <a:pt x="66235" y="31589"/>
                </a:lnTo>
                <a:lnTo>
                  <a:pt x="42000" y="51539"/>
                </a:lnTo>
                <a:lnTo>
                  <a:pt x="22033" y="76270"/>
                </a:lnTo>
                <a:lnTo>
                  <a:pt x="9992" y="109267"/>
                </a:lnTo>
                <a:lnTo>
                  <a:pt x="3235" y="147775"/>
                </a:lnTo>
                <a:lnTo>
                  <a:pt x="0" y="189957"/>
                </a:lnTo>
                <a:lnTo>
                  <a:pt x="1653" y="225698"/>
                </a:lnTo>
                <a:lnTo>
                  <a:pt x="6565" y="257146"/>
                </a:lnTo>
                <a:lnTo>
                  <a:pt x="13650" y="285731"/>
                </a:lnTo>
                <a:lnTo>
                  <a:pt x="27263" y="300977"/>
                </a:lnTo>
                <a:lnTo>
                  <a:pt x="45229" y="307332"/>
                </a:lnTo>
                <a:lnTo>
                  <a:pt x="66096" y="307758"/>
                </a:lnTo>
                <a:lnTo>
                  <a:pt x="93977" y="299152"/>
                </a:lnTo>
                <a:lnTo>
                  <a:pt x="126535" y="284524"/>
                </a:lnTo>
                <a:lnTo>
                  <a:pt x="162210" y="265883"/>
                </a:lnTo>
                <a:lnTo>
                  <a:pt x="199963" y="252186"/>
                </a:lnTo>
                <a:lnTo>
                  <a:pt x="239102" y="241784"/>
                </a:lnTo>
                <a:lnTo>
                  <a:pt x="279164" y="233579"/>
                </a:lnTo>
                <a:lnTo>
                  <a:pt x="317303" y="237000"/>
                </a:lnTo>
                <a:lnTo>
                  <a:pt x="354158" y="248170"/>
                </a:lnTo>
                <a:lnTo>
                  <a:pt x="390159" y="264507"/>
                </a:lnTo>
                <a:lnTo>
                  <a:pt x="416699" y="290638"/>
                </a:lnTo>
                <a:lnTo>
                  <a:pt x="436932" y="323299"/>
                </a:lnTo>
                <a:lnTo>
                  <a:pt x="452962" y="360312"/>
                </a:lnTo>
                <a:lnTo>
                  <a:pt x="456028" y="402769"/>
                </a:lnTo>
                <a:lnTo>
                  <a:pt x="450452" y="448852"/>
                </a:lnTo>
                <a:lnTo>
                  <a:pt x="439114" y="497355"/>
                </a:lnTo>
                <a:lnTo>
                  <a:pt x="417586" y="539850"/>
                </a:lnTo>
                <a:lnTo>
                  <a:pt x="389264" y="578341"/>
                </a:lnTo>
                <a:lnTo>
                  <a:pt x="356412" y="614161"/>
                </a:lnTo>
                <a:lnTo>
                  <a:pt x="318002" y="638040"/>
                </a:lnTo>
                <a:lnTo>
                  <a:pt x="275884" y="653960"/>
                </a:lnTo>
                <a:lnTo>
                  <a:pt x="231296" y="664573"/>
                </a:lnTo>
                <a:lnTo>
                  <a:pt x="188871" y="666569"/>
                </a:lnTo>
                <a:lnTo>
                  <a:pt x="147887" y="662820"/>
                </a:lnTo>
                <a:lnTo>
                  <a:pt x="107864" y="655240"/>
                </a:lnTo>
                <a:lnTo>
                  <a:pt x="78643" y="648917"/>
                </a:lnTo>
                <a:lnTo>
                  <a:pt x="56622" y="643431"/>
                </a:lnTo>
                <a:lnTo>
                  <a:pt x="4959" y="64008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166"/>
          <p:cNvSpPr/>
          <p:nvPr/>
        </p:nvSpPr>
        <p:spPr>
          <a:xfrm>
            <a:off x="2551407" y="5486614"/>
            <a:ext cx="2565578" cy="1359956"/>
          </a:xfrm>
          <a:custGeom>
            <a:avLst/>
            <a:gdLst/>
            <a:ahLst/>
            <a:cxnLst/>
            <a:rect l="0" t="0" r="0" b="0"/>
            <a:pathLst>
              <a:path w="2565578" h="1359956">
                <a:moveTo>
                  <a:pt x="408963" y="376975"/>
                </a:moveTo>
                <a:lnTo>
                  <a:pt x="440780" y="335316"/>
                </a:lnTo>
                <a:lnTo>
                  <a:pt x="462699" y="318347"/>
                </a:lnTo>
                <a:lnTo>
                  <a:pt x="516426" y="284256"/>
                </a:lnTo>
                <a:lnTo>
                  <a:pt x="575906" y="243959"/>
                </a:lnTo>
                <a:lnTo>
                  <a:pt x="657933" y="197501"/>
                </a:lnTo>
                <a:lnTo>
                  <a:pt x="727006" y="164617"/>
                </a:lnTo>
                <a:lnTo>
                  <a:pt x="819907" y="133380"/>
                </a:lnTo>
                <a:lnTo>
                  <a:pt x="921179" y="101599"/>
                </a:lnTo>
                <a:lnTo>
                  <a:pt x="1001279" y="80188"/>
                </a:lnTo>
                <a:lnTo>
                  <a:pt x="1065068" y="66847"/>
                </a:lnTo>
                <a:lnTo>
                  <a:pt x="1101636" y="59733"/>
                </a:lnTo>
                <a:lnTo>
                  <a:pt x="1148875" y="52450"/>
                </a:lnTo>
                <a:lnTo>
                  <a:pt x="1471658" y="8048"/>
                </a:lnTo>
                <a:lnTo>
                  <a:pt x="1548489" y="2234"/>
                </a:lnTo>
                <a:lnTo>
                  <a:pt x="1619513" y="511"/>
                </a:lnTo>
                <a:lnTo>
                  <a:pt x="1688818" y="0"/>
                </a:lnTo>
                <a:lnTo>
                  <a:pt x="1757612" y="5917"/>
                </a:lnTo>
                <a:lnTo>
                  <a:pt x="1849125" y="11439"/>
                </a:lnTo>
                <a:lnTo>
                  <a:pt x="1917717" y="21300"/>
                </a:lnTo>
                <a:lnTo>
                  <a:pt x="1986301" y="39745"/>
                </a:lnTo>
                <a:lnTo>
                  <a:pt x="2053612" y="61296"/>
                </a:lnTo>
                <a:lnTo>
                  <a:pt x="2114338" y="83769"/>
                </a:lnTo>
                <a:lnTo>
                  <a:pt x="2210894" y="121727"/>
                </a:lnTo>
                <a:lnTo>
                  <a:pt x="2278128" y="161315"/>
                </a:lnTo>
                <a:lnTo>
                  <a:pt x="2324935" y="194543"/>
                </a:lnTo>
                <a:lnTo>
                  <a:pt x="2369707" y="228518"/>
                </a:lnTo>
                <a:lnTo>
                  <a:pt x="2406397" y="262715"/>
                </a:lnTo>
                <a:lnTo>
                  <a:pt x="2435190" y="298247"/>
                </a:lnTo>
                <a:lnTo>
                  <a:pt x="2466016" y="339114"/>
                </a:lnTo>
                <a:lnTo>
                  <a:pt x="2491801" y="377187"/>
                </a:lnTo>
                <a:lnTo>
                  <a:pt x="2515528" y="418808"/>
                </a:lnTo>
                <a:lnTo>
                  <a:pt x="2530971" y="443827"/>
                </a:lnTo>
                <a:lnTo>
                  <a:pt x="2539527" y="471034"/>
                </a:lnTo>
                <a:lnTo>
                  <a:pt x="2545870" y="503869"/>
                </a:lnTo>
                <a:lnTo>
                  <a:pt x="2557156" y="548096"/>
                </a:lnTo>
                <a:lnTo>
                  <a:pt x="2563865" y="587226"/>
                </a:lnTo>
                <a:lnTo>
                  <a:pt x="2565577" y="620280"/>
                </a:lnTo>
                <a:lnTo>
                  <a:pt x="2560670" y="661579"/>
                </a:lnTo>
                <a:lnTo>
                  <a:pt x="2559077" y="690579"/>
                </a:lnTo>
                <a:lnTo>
                  <a:pt x="2554982" y="720401"/>
                </a:lnTo>
                <a:lnTo>
                  <a:pt x="2547659" y="750589"/>
                </a:lnTo>
                <a:lnTo>
                  <a:pt x="2535938" y="780939"/>
                </a:lnTo>
                <a:lnTo>
                  <a:pt x="2522261" y="811362"/>
                </a:lnTo>
                <a:lnTo>
                  <a:pt x="2503906" y="845626"/>
                </a:lnTo>
                <a:lnTo>
                  <a:pt x="2490122" y="867209"/>
                </a:lnTo>
                <a:lnTo>
                  <a:pt x="2474582" y="890487"/>
                </a:lnTo>
                <a:lnTo>
                  <a:pt x="2450542" y="929900"/>
                </a:lnTo>
                <a:lnTo>
                  <a:pt x="2430121" y="964349"/>
                </a:lnTo>
                <a:lnTo>
                  <a:pt x="2408345" y="996594"/>
                </a:lnTo>
                <a:lnTo>
                  <a:pt x="2385967" y="1027858"/>
                </a:lnTo>
                <a:lnTo>
                  <a:pt x="2362051" y="1057417"/>
                </a:lnTo>
                <a:lnTo>
                  <a:pt x="2321297" y="1095478"/>
                </a:lnTo>
                <a:lnTo>
                  <a:pt x="2278177" y="1135964"/>
                </a:lnTo>
                <a:lnTo>
                  <a:pt x="2230748" y="1178277"/>
                </a:lnTo>
                <a:lnTo>
                  <a:pt x="2185961" y="1213170"/>
                </a:lnTo>
                <a:lnTo>
                  <a:pt x="2125047" y="1254234"/>
                </a:lnTo>
                <a:lnTo>
                  <a:pt x="2080987" y="1281218"/>
                </a:lnTo>
                <a:lnTo>
                  <a:pt x="2023304" y="1314377"/>
                </a:lnTo>
                <a:lnTo>
                  <a:pt x="1950841" y="1344475"/>
                </a:lnTo>
                <a:lnTo>
                  <a:pt x="1888839" y="1353075"/>
                </a:lnTo>
                <a:lnTo>
                  <a:pt x="1814715" y="1356897"/>
                </a:lnTo>
                <a:lnTo>
                  <a:pt x="1700794" y="1359050"/>
                </a:lnTo>
                <a:lnTo>
                  <a:pt x="37924" y="1359955"/>
                </a:lnTo>
                <a:lnTo>
                  <a:pt x="30794" y="1352335"/>
                </a:lnTo>
                <a:lnTo>
                  <a:pt x="19484" y="1323549"/>
                </a:lnTo>
                <a:lnTo>
                  <a:pt x="14690" y="1298854"/>
                </a:lnTo>
                <a:lnTo>
                  <a:pt x="10225" y="1268421"/>
                </a:lnTo>
                <a:lnTo>
                  <a:pt x="5977" y="1234163"/>
                </a:lnTo>
                <a:lnTo>
                  <a:pt x="3145" y="1203703"/>
                </a:lnTo>
                <a:lnTo>
                  <a:pt x="1258" y="1175778"/>
                </a:lnTo>
                <a:lnTo>
                  <a:pt x="0" y="1149540"/>
                </a:lnTo>
                <a:lnTo>
                  <a:pt x="431" y="1124428"/>
                </a:lnTo>
                <a:lnTo>
                  <a:pt x="1988" y="1100067"/>
                </a:lnTo>
                <a:lnTo>
                  <a:pt x="4296" y="1076207"/>
                </a:lnTo>
                <a:lnTo>
                  <a:pt x="8375" y="1052680"/>
                </a:lnTo>
                <a:lnTo>
                  <a:pt x="13634" y="1029375"/>
                </a:lnTo>
                <a:lnTo>
                  <a:pt x="19680" y="1006218"/>
                </a:lnTo>
                <a:lnTo>
                  <a:pt x="29785" y="963555"/>
                </a:lnTo>
                <a:lnTo>
                  <a:pt x="39779" y="923428"/>
                </a:lnTo>
                <a:lnTo>
                  <a:pt x="52688" y="884426"/>
                </a:lnTo>
                <a:lnTo>
                  <a:pt x="70278" y="845926"/>
                </a:lnTo>
                <a:lnTo>
                  <a:pt x="90796" y="807648"/>
                </a:lnTo>
                <a:lnTo>
                  <a:pt x="123768" y="749128"/>
                </a:lnTo>
                <a:lnTo>
                  <a:pt x="146319" y="706207"/>
                </a:lnTo>
                <a:lnTo>
                  <a:pt x="172429" y="665117"/>
                </a:lnTo>
                <a:lnTo>
                  <a:pt x="202237" y="625688"/>
                </a:lnTo>
                <a:lnTo>
                  <a:pt x="236651" y="586998"/>
                </a:lnTo>
                <a:lnTo>
                  <a:pt x="273113" y="548635"/>
                </a:lnTo>
                <a:lnTo>
                  <a:pt x="310485" y="511689"/>
                </a:lnTo>
                <a:lnTo>
                  <a:pt x="348261" y="478335"/>
                </a:lnTo>
                <a:lnTo>
                  <a:pt x="411297" y="424929"/>
                </a:lnTo>
                <a:lnTo>
                  <a:pt x="459107" y="391091"/>
                </a:lnTo>
                <a:lnTo>
                  <a:pt x="556169" y="327976"/>
                </a:lnTo>
                <a:lnTo>
                  <a:pt x="609431" y="300588"/>
                </a:lnTo>
                <a:lnTo>
                  <a:pt x="665700" y="274445"/>
                </a:lnTo>
                <a:lnTo>
                  <a:pt x="720341" y="245893"/>
                </a:lnTo>
                <a:lnTo>
                  <a:pt x="777646" y="223044"/>
                </a:lnTo>
                <a:lnTo>
                  <a:pt x="903288" y="181610"/>
                </a:lnTo>
                <a:lnTo>
                  <a:pt x="966906" y="166110"/>
                </a:lnTo>
                <a:lnTo>
                  <a:pt x="1030317" y="153718"/>
                </a:lnTo>
                <a:lnTo>
                  <a:pt x="1096600" y="139743"/>
                </a:lnTo>
                <a:lnTo>
                  <a:pt x="1164160" y="131839"/>
                </a:lnTo>
                <a:lnTo>
                  <a:pt x="1233556" y="128326"/>
                </a:lnTo>
                <a:lnTo>
                  <a:pt x="1306732" y="126765"/>
                </a:lnTo>
                <a:lnTo>
                  <a:pt x="1413261" y="125886"/>
                </a:lnTo>
                <a:lnTo>
                  <a:pt x="1479311" y="129067"/>
                </a:lnTo>
                <a:lnTo>
                  <a:pt x="1543803" y="135984"/>
                </a:lnTo>
                <a:lnTo>
                  <a:pt x="1610566" y="147525"/>
                </a:lnTo>
                <a:lnTo>
                  <a:pt x="1674952" y="161121"/>
                </a:lnTo>
                <a:lnTo>
                  <a:pt x="1799071" y="190546"/>
                </a:lnTo>
                <a:lnTo>
                  <a:pt x="1860332" y="212414"/>
                </a:lnTo>
                <a:lnTo>
                  <a:pt x="1976377" y="261778"/>
                </a:lnTo>
                <a:lnTo>
                  <a:pt x="2030998" y="288523"/>
                </a:lnTo>
                <a:lnTo>
                  <a:pt x="2083637" y="318613"/>
                </a:lnTo>
                <a:lnTo>
                  <a:pt x="2132432" y="353153"/>
                </a:lnTo>
                <a:lnTo>
                  <a:pt x="2176132" y="386284"/>
                </a:lnTo>
                <a:lnTo>
                  <a:pt x="2216722" y="419213"/>
                </a:lnTo>
                <a:lnTo>
                  <a:pt x="2255928" y="455015"/>
                </a:lnTo>
                <a:lnTo>
                  <a:pt x="2291133" y="492093"/>
                </a:lnTo>
                <a:lnTo>
                  <a:pt x="2323712" y="531009"/>
                </a:lnTo>
                <a:lnTo>
                  <a:pt x="2339513" y="552055"/>
                </a:lnTo>
                <a:lnTo>
                  <a:pt x="2368075" y="594489"/>
                </a:lnTo>
                <a:lnTo>
                  <a:pt x="2389236" y="634515"/>
                </a:lnTo>
                <a:lnTo>
                  <a:pt x="2407107" y="676857"/>
                </a:lnTo>
                <a:lnTo>
                  <a:pt x="2439277" y="760062"/>
                </a:lnTo>
                <a:lnTo>
                  <a:pt x="2447974" y="802505"/>
                </a:lnTo>
                <a:lnTo>
                  <a:pt x="2450294" y="824492"/>
                </a:lnTo>
                <a:lnTo>
                  <a:pt x="2452871" y="865856"/>
                </a:lnTo>
                <a:lnTo>
                  <a:pt x="2452746" y="906675"/>
                </a:lnTo>
                <a:lnTo>
                  <a:pt x="2450935" y="928229"/>
                </a:lnTo>
                <a:lnTo>
                  <a:pt x="2448457" y="950217"/>
                </a:lnTo>
                <a:lnTo>
                  <a:pt x="2438931" y="991583"/>
                </a:lnTo>
                <a:lnTo>
                  <a:pt x="2426231" y="1032404"/>
                </a:lnTo>
                <a:lnTo>
                  <a:pt x="2412119" y="1075947"/>
                </a:lnTo>
                <a:lnTo>
                  <a:pt x="2402261" y="1098226"/>
                </a:lnTo>
                <a:lnTo>
                  <a:pt x="2390608" y="1120700"/>
                </a:lnTo>
                <a:lnTo>
                  <a:pt x="2353323" y="1185348"/>
                </a:lnTo>
                <a:lnTo>
                  <a:pt x="2327223" y="1225202"/>
                </a:lnTo>
                <a:lnTo>
                  <a:pt x="2294456" y="1264082"/>
                </a:lnTo>
                <a:lnTo>
                  <a:pt x="2258726" y="1302528"/>
                </a:lnTo>
                <a:lnTo>
                  <a:pt x="2240309" y="1321671"/>
                </a:lnTo>
                <a:lnTo>
                  <a:pt x="2221680" y="1334433"/>
                </a:lnTo>
                <a:lnTo>
                  <a:pt x="2184048" y="1348612"/>
                </a:lnTo>
                <a:lnTo>
                  <a:pt x="2121094" y="1356594"/>
                </a:lnTo>
                <a:lnTo>
                  <a:pt x="2054181" y="1358960"/>
                </a:lnTo>
                <a:lnTo>
                  <a:pt x="220793" y="1359955"/>
                </a:lnTo>
                <a:lnTo>
                  <a:pt x="213666" y="1358686"/>
                </a:lnTo>
                <a:lnTo>
                  <a:pt x="202361" y="1353888"/>
                </a:lnTo>
                <a:lnTo>
                  <a:pt x="197568" y="1343210"/>
                </a:lnTo>
                <a:lnTo>
                  <a:pt x="188856" y="1307640"/>
                </a:lnTo>
                <a:lnTo>
                  <a:pt x="186025" y="1285709"/>
                </a:lnTo>
                <a:lnTo>
                  <a:pt x="184137" y="1262198"/>
                </a:lnTo>
                <a:lnTo>
                  <a:pt x="182879" y="1237633"/>
                </a:lnTo>
                <a:lnTo>
                  <a:pt x="180770" y="1212368"/>
                </a:lnTo>
                <a:lnTo>
                  <a:pt x="175040" y="1160588"/>
                </a:lnTo>
                <a:lnTo>
                  <a:pt x="174275" y="1133063"/>
                </a:lnTo>
                <a:lnTo>
                  <a:pt x="175034" y="1104554"/>
                </a:lnTo>
                <a:lnTo>
                  <a:pt x="176810" y="1075388"/>
                </a:lnTo>
                <a:lnTo>
                  <a:pt x="179264" y="1047053"/>
                </a:lnTo>
                <a:lnTo>
                  <a:pt x="185378" y="991864"/>
                </a:lnTo>
                <a:lnTo>
                  <a:pt x="195960" y="904746"/>
                </a:lnTo>
                <a:lnTo>
                  <a:pt x="200921" y="874872"/>
                </a:lnTo>
                <a:lnTo>
                  <a:pt x="206768" y="844797"/>
                </a:lnTo>
                <a:lnTo>
                  <a:pt x="213206" y="814587"/>
                </a:lnTo>
                <a:lnTo>
                  <a:pt x="221308" y="784286"/>
                </a:lnTo>
                <a:lnTo>
                  <a:pt x="230520" y="753926"/>
                </a:lnTo>
                <a:lnTo>
                  <a:pt x="240471" y="723526"/>
                </a:lnTo>
                <a:lnTo>
                  <a:pt x="261687" y="662654"/>
                </a:lnTo>
                <a:lnTo>
                  <a:pt x="272679" y="632198"/>
                </a:lnTo>
                <a:lnTo>
                  <a:pt x="285087" y="603004"/>
                </a:lnTo>
                <a:lnTo>
                  <a:pt x="298439" y="574652"/>
                </a:lnTo>
                <a:lnTo>
                  <a:pt x="312420" y="546859"/>
                </a:lnTo>
                <a:lnTo>
                  <a:pt x="341502" y="492273"/>
                </a:lnTo>
                <a:lnTo>
                  <a:pt x="356369" y="465270"/>
                </a:lnTo>
                <a:lnTo>
                  <a:pt x="372630" y="438379"/>
                </a:lnTo>
                <a:lnTo>
                  <a:pt x="389821" y="411561"/>
                </a:lnTo>
                <a:lnTo>
                  <a:pt x="407631" y="384792"/>
                </a:lnTo>
                <a:lnTo>
                  <a:pt x="427125" y="359327"/>
                </a:lnTo>
                <a:lnTo>
                  <a:pt x="447741" y="334730"/>
                </a:lnTo>
                <a:lnTo>
                  <a:pt x="469105" y="310712"/>
                </a:lnTo>
                <a:lnTo>
                  <a:pt x="492238" y="287080"/>
                </a:lnTo>
                <a:lnTo>
                  <a:pt x="516549" y="263705"/>
                </a:lnTo>
                <a:lnTo>
                  <a:pt x="541647" y="240502"/>
                </a:lnTo>
                <a:lnTo>
                  <a:pt x="589854" y="197787"/>
                </a:lnTo>
                <a:lnTo>
                  <a:pt x="637949" y="158906"/>
                </a:lnTo>
                <a:lnTo>
                  <a:pt x="688958" y="124692"/>
                </a:lnTo>
                <a:lnTo>
                  <a:pt x="744648" y="95940"/>
                </a:lnTo>
                <a:lnTo>
                  <a:pt x="801996" y="71731"/>
                </a:lnTo>
                <a:lnTo>
                  <a:pt x="857117" y="52504"/>
                </a:lnTo>
                <a:lnTo>
                  <a:pt x="914636" y="35493"/>
                </a:lnTo>
                <a:lnTo>
                  <a:pt x="974066" y="20736"/>
                </a:lnTo>
                <a:lnTo>
                  <a:pt x="1034346" y="9943"/>
                </a:lnTo>
                <a:lnTo>
                  <a:pt x="1095004" y="7687"/>
                </a:lnTo>
                <a:lnTo>
                  <a:pt x="1157100" y="10917"/>
                </a:lnTo>
                <a:lnTo>
                  <a:pt x="1222798" y="16586"/>
                </a:lnTo>
                <a:lnTo>
                  <a:pt x="1317978" y="26918"/>
                </a:lnTo>
                <a:lnTo>
                  <a:pt x="1379813" y="37668"/>
                </a:lnTo>
                <a:lnTo>
                  <a:pt x="1441162" y="52182"/>
                </a:lnTo>
                <a:lnTo>
                  <a:pt x="1502294" y="71333"/>
                </a:lnTo>
                <a:lnTo>
                  <a:pt x="1563331" y="92544"/>
                </a:lnTo>
                <a:lnTo>
                  <a:pt x="1624326" y="115942"/>
                </a:lnTo>
                <a:lnTo>
                  <a:pt x="1685300" y="143274"/>
                </a:lnTo>
                <a:lnTo>
                  <a:pt x="1742881" y="172355"/>
                </a:lnTo>
                <a:lnTo>
                  <a:pt x="1798105" y="204753"/>
                </a:lnTo>
                <a:lnTo>
                  <a:pt x="1946565" y="311401"/>
                </a:lnTo>
                <a:lnTo>
                  <a:pt x="2009163" y="35411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Finding angle measures in an isosceles trapezoid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Two congruent angles of an isosceles trapezoid have measures 3x + 10 and 5x -10. Find the value of x and then give the measures of all angles of the trapezoid.</a:t>
            </a:r>
          </a:p>
          <a:p>
            <a:pPr>
              <a:buFontTx/>
              <a:buNone/>
            </a:pPr>
            <a:endParaRPr lang="en-US"/>
          </a:p>
        </p:txBody>
      </p:sp>
      <p:sp>
        <p:nvSpPr>
          <p:cNvPr id="4" name="SMARTPenAnnotation0"/>
          <p:cNvSpPr/>
          <p:nvPr/>
        </p:nvSpPr>
        <p:spPr>
          <a:xfrm>
            <a:off x="3868184" y="3829259"/>
            <a:ext cx="4864336" cy="2468671"/>
          </a:xfrm>
          <a:custGeom>
            <a:avLst/>
            <a:gdLst/>
            <a:ahLst/>
            <a:cxnLst/>
            <a:rect l="0" t="0" r="0" b="0"/>
            <a:pathLst>
              <a:path w="4864336" h="2468671">
                <a:moveTo>
                  <a:pt x="6586" y="2468670"/>
                </a:moveTo>
                <a:lnTo>
                  <a:pt x="6586" y="2458829"/>
                </a:lnTo>
                <a:lnTo>
                  <a:pt x="518" y="2451643"/>
                </a:lnTo>
                <a:lnTo>
                  <a:pt x="0" y="2448429"/>
                </a:lnTo>
                <a:lnTo>
                  <a:pt x="925" y="2445016"/>
                </a:lnTo>
                <a:lnTo>
                  <a:pt x="2812" y="2441471"/>
                </a:lnTo>
                <a:lnTo>
                  <a:pt x="4909" y="2434145"/>
                </a:lnTo>
                <a:lnTo>
                  <a:pt x="7635" y="2407444"/>
                </a:lnTo>
                <a:lnTo>
                  <a:pt x="14375" y="2392250"/>
                </a:lnTo>
                <a:lnTo>
                  <a:pt x="20683" y="2365004"/>
                </a:lnTo>
                <a:lnTo>
                  <a:pt x="39850" y="2298756"/>
                </a:lnTo>
                <a:lnTo>
                  <a:pt x="58970" y="2228379"/>
                </a:lnTo>
                <a:lnTo>
                  <a:pt x="67121" y="2183651"/>
                </a:lnTo>
                <a:lnTo>
                  <a:pt x="88524" y="2110431"/>
                </a:lnTo>
                <a:lnTo>
                  <a:pt x="182805" y="1816834"/>
                </a:lnTo>
                <a:lnTo>
                  <a:pt x="213598" y="1716451"/>
                </a:lnTo>
                <a:lnTo>
                  <a:pt x="238244" y="1647056"/>
                </a:lnTo>
                <a:lnTo>
                  <a:pt x="269327" y="1566719"/>
                </a:lnTo>
                <a:lnTo>
                  <a:pt x="395694" y="1253198"/>
                </a:lnTo>
                <a:lnTo>
                  <a:pt x="417121" y="1203696"/>
                </a:lnTo>
                <a:lnTo>
                  <a:pt x="457863" y="1114826"/>
                </a:lnTo>
                <a:lnTo>
                  <a:pt x="490363" y="1049929"/>
                </a:lnTo>
                <a:lnTo>
                  <a:pt x="520048" y="992298"/>
                </a:lnTo>
                <a:lnTo>
                  <a:pt x="569921" y="888933"/>
                </a:lnTo>
                <a:lnTo>
                  <a:pt x="609956" y="814702"/>
                </a:lnTo>
                <a:lnTo>
                  <a:pt x="681342" y="688936"/>
                </a:lnTo>
                <a:lnTo>
                  <a:pt x="729471" y="622094"/>
                </a:lnTo>
                <a:lnTo>
                  <a:pt x="794381" y="532487"/>
                </a:lnTo>
                <a:lnTo>
                  <a:pt x="903793" y="379876"/>
                </a:lnTo>
                <a:lnTo>
                  <a:pt x="953984" y="309687"/>
                </a:lnTo>
                <a:lnTo>
                  <a:pt x="1006902" y="233396"/>
                </a:lnTo>
                <a:lnTo>
                  <a:pt x="1027751" y="210295"/>
                </a:lnTo>
                <a:lnTo>
                  <a:pt x="1079057" y="142046"/>
                </a:lnTo>
                <a:lnTo>
                  <a:pt x="1106675" y="118281"/>
                </a:lnTo>
                <a:lnTo>
                  <a:pt x="1132920" y="101221"/>
                </a:lnTo>
                <a:lnTo>
                  <a:pt x="1145565" y="95671"/>
                </a:lnTo>
                <a:lnTo>
                  <a:pt x="1156689" y="93204"/>
                </a:lnTo>
                <a:lnTo>
                  <a:pt x="1301576" y="91307"/>
                </a:lnTo>
                <a:lnTo>
                  <a:pt x="1451647" y="91231"/>
                </a:lnTo>
                <a:lnTo>
                  <a:pt x="1587772" y="75322"/>
                </a:lnTo>
                <a:lnTo>
                  <a:pt x="1736477" y="58295"/>
                </a:lnTo>
                <a:lnTo>
                  <a:pt x="1862123" y="47806"/>
                </a:lnTo>
                <a:lnTo>
                  <a:pt x="2038041" y="34760"/>
                </a:lnTo>
                <a:lnTo>
                  <a:pt x="2180922" y="25042"/>
                </a:lnTo>
                <a:lnTo>
                  <a:pt x="2388121" y="23123"/>
                </a:lnTo>
                <a:lnTo>
                  <a:pt x="2526886" y="19357"/>
                </a:lnTo>
                <a:lnTo>
                  <a:pt x="2650441" y="12827"/>
                </a:lnTo>
                <a:lnTo>
                  <a:pt x="3169483" y="11248"/>
                </a:lnTo>
                <a:lnTo>
                  <a:pt x="3319381" y="7839"/>
                </a:lnTo>
                <a:lnTo>
                  <a:pt x="3470346" y="1380"/>
                </a:lnTo>
                <a:lnTo>
                  <a:pt x="3607474" y="0"/>
                </a:lnTo>
                <a:lnTo>
                  <a:pt x="3713802" y="5899"/>
                </a:lnTo>
                <a:lnTo>
                  <a:pt x="3746774" y="12242"/>
                </a:lnTo>
                <a:lnTo>
                  <a:pt x="3765661" y="19295"/>
                </a:lnTo>
                <a:lnTo>
                  <a:pt x="3783435" y="29135"/>
                </a:lnTo>
                <a:lnTo>
                  <a:pt x="3792539" y="31882"/>
                </a:lnTo>
                <a:lnTo>
                  <a:pt x="3796745" y="35155"/>
                </a:lnTo>
                <a:lnTo>
                  <a:pt x="3822549" y="65705"/>
                </a:lnTo>
                <a:lnTo>
                  <a:pt x="3826911" y="72944"/>
                </a:lnTo>
                <a:lnTo>
                  <a:pt x="3850945" y="141385"/>
                </a:lnTo>
                <a:lnTo>
                  <a:pt x="3879091" y="210959"/>
                </a:lnTo>
                <a:lnTo>
                  <a:pt x="3922214" y="323901"/>
                </a:lnTo>
                <a:lnTo>
                  <a:pt x="4026462" y="572484"/>
                </a:lnTo>
                <a:lnTo>
                  <a:pt x="4054220" y="636168"/>
                </a:lnTo>
                <a:lnTo>
                  <a:pt x="4120537" y="782328"/>
                </a:lnTo>
                <a:lnTo>
                  <a:pt x="4187917" y="924033"/>
                </a:lnTo>
                <a:lnTo>
                  <a:pt x="4218265" y="989685"/>
                </a:lnTo>
                <a:lnTo>
                  <a:pt x="4244453" y="1044264"/>
                </a:lnTo>
                <a:lnTo>
                  <a:pt x="4364668" y="1276459"/>
                </a:lnTo>
                <a:lnTo>
                  <a:pt x="4404713" y="1349471"/>
                </a:lnTo>
                <a:lnTo>
                  <a:pt x="4440708" y="1411321"/>
                </a:lnTo>
                <a:lnTo>
                  <a:pt x="4560669" y="1627602"/>
                </a:lnTo>
                <a:lnTo>
                  <a:pt x="4593483" y="1684229"/>
                </a:lnTo>
                <a:lnTo>
                  <a:pt x="4644322" y="1763198"/>
                </a:lnTo>
                <a:lnTo>
                  <a:pt x="4680142" y="1827715"/>
                </a:lnTo>
                <a:lnTo>
                  <a:pt x="4721922" y="1899360"/>
                </a:lnTo>
                <a:lnTo>
                  <a:pt x="4801586" y="2020037"/>
                </a:lnTo>
                <a:lnTo>
                  <a:pt x="4848266" y="2096034"/>
                </a:lnTo>
                <a:lnTo>
                  <a:pt x="4860785" y="2110348"/>
                </a:lnTo>
                <a:lnTo>
                  <a:pt x="4864335" y="210291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1"/>
          <p:cNvSpPr/>
          <p:nvPr/>
        </p:nvSpPr>
        <p:spPr>
          <a:xfrm>
            <a:off x="3908101" y="6012179"/>
            <a:ext cx="4945983" cy="331472"/>
          </a:xfrm>
          <a:custGeom>
            <a:avLst/>
            <a:gdLst/>
            <a:ahLst/>
            <a:cxnLst/>
            <a:rect l="0" t="0" r="0" b="0"/>
            <a:pathLst>
              <a:path w="4945983" h="331472">
                <a:moveTo>
                  <a:pt x="0" y="331471"/>
                </a:moveTo>
                <a:lnTo>
                  <a:pt x="1664" y="331471"/>
                </a:lnTo>
                <a:lnTo>
                  <a:pt x="14396" y="328084"/>
                </a:lnTo>
                <a:lnTo>
                  <a:pt x="21347" y="325403"/>
                </a:lnTo>
                <a:lnTo>
                  <a:pt x="79765" y="317360"/>
                </a:lnTo>
                <a:lnTo>
                  <a:pt x="120383" y="310339"/>
                </a:lnTo>
                <a:lnTo>
                  <a:pt x="246440" y="305291"/>
                </a:lnTo>
                <a:lnTo>
                  <a:pt x="296958" y="298782"/>
                </a:lnTo>
                <a:lnTo>
                  <a:pt x="441474" y="297243"/>
                </a:lnTo>
                <a:lnTo>
                  <a:pt x="486235" y="293812"/>
                </a:lnTo>
                <a:lnTo>
                  <a:pt x="566325" y="284272"/>
                </a:lnTo>
                <a:lnTo>
                  <a:pt x="619262" y="274087"/>
                </a:lnTo>
                <a:lnTo>
                  <a:pt x="713326" y="254072"/>
                </a:lnTo>
                <a:lnTo>
                  <a:pt x="754000" y="246852"/>
                </a:lnTo>
                <a:lnTo>
                  <a:pt x="849994" y="232055"/>
                </a:lnTo>
                <a:lnTo>
                  <a:pt x="969704" y="210240"/>
                </a:lnTo>
                <a:lnTo>
                  <a:pt x="1035409" y="197309"/>
                </a:lnTo>
                <a:lnTo>
                  <a:pt x="1085562" y="188690"/>
                </a:lnTo>
                <a:lnTo>
                  <a:pt x="1158221" y="179112"/>
                </a:lnTo>
                <a:lnTo>
                  <a:pt x="1277478" y="169073"/>
                </a:lnTo>
                <a:lnTo>
                  <a:pt x="1414255" y="160551"/>
                </a:lnTo>
                <a:lnTo>
                  <a:pt x="1577956" y="160067"/>
                </a:lnTo>
                <a:lnTo>
                  <a:pt x="1963777" y="174133"/>
                </a:lnTo>
                <a:lnTo>
                  <a:pt x="2115382" y="178993"/>
                </a:lnTo>
                <a:lnTo>
                  <a:pt x="2414767" y="182999"/>
                </a:lnTo>
                <a:lnTo>
                  <a:pt x="2745193" y="193150"/>
                </a:lnTo>
                <a:lnTo>
                  <a:pt x="3241986" y="194297"/>
                </a:lnTo>
                <a:lnTo>
                  <a:pt x="3426930" y="184468"/>
                </a:lnTo>
                <a:lnTo>
                  <a:pt x="3549775" y="183194"/>
                </a:lnTo>
                <a:lnTo>
                  <a:pt x="3928259" y="182921"/>
                </a:lnTo>
                <a:lnTo>
                  <a:pt x="4082801" y="176125"/>
                </a:lnTo>
                <a:lnTo>
                  <a:pt x="4288450" y="164792"/>
                </a:lnTo>
                <a:lnTo>
                  <a:pt x="4464937" y="159379"/>
                </a:lnTo>
                <a:lnTo>
                  <a:pt x="4653002" y="145946"/>
                </a:lnTo>
                <a:lnTo>
                  <a:pt x="4716055" y="136377"/>
                </a:lnTo>
                <a:lnTo>
                  <a:pt x="4744507" y="130462"/>
                </a:lnTo>
                <a:lnTo>
                  <a:pt x="4804353" y="123278"/>
                </a:lnTo>
                <a:lnTo>
                  <a:pt x="4852290" y="111702"/>
                </a:lnTo>
                <a:lnTo>
                  <a:pt x="4881853" y="104615"/>
                </a:lnTo>
                <a:lnTo>
                  <a:pt x="4901192" y="101945"/>
                </a:lnTo>
                <a:lnTo>
                  <a:pt x="4920967" y="95117"/>
                </a:lnTo>
                <a:lnTo>
                  <a:pt x="4945805" y="91925"/>
                </a:lnTo>
                <a:lnTo>
                  <a:pt x="4945982" y="90493"/>
                </a:lnTo>
                <a:lnTo>
                  <a:pt x="4944831" y="88269"/>
                </a:lnTo>
                <a:lnTo>
                  <a:pt x="4942793" y="85516"/>
                </a:lnTo>
                <a:lnTo>
                  <a:pt x="4940165" y="83681"/>
                </a:lnTo>
                <a:lnTo>
                  <a:pt x="4933858" y="81642"/>
                </a:lnTo>
                <a:lnTo>
                  <a:pt x="4931668" y="79828"/>
                </a:lnTo>
                <a:lnTo>
                  <a:pt x="4930208" y="77349"/>
                </a:lnTo>
                <a:lnTo>
                  <a:pt x="4929236" y="74426"/>
                </a:lnTo>
                <a:lnTo>
                  <a:pt x="4924767" y="67792"/>
                </a:lnTo>
                <a:lnTo>
                  <a:pt x="4918548" y="60610"/>
                </a:lnTo>
                <a:lnTo>
                  <a:pt x="4906539" y="47932"/>
                </a:lnTo>
                <a:lnTo>
                  <a:pt x="4898987" y="40308"/>
                </a:lnTo>
                <a:lnTo>
                  <a:pt x="4894450" y="34492"/>
                </a:lnTo>
                <a:lnTo>
                  <a:pt x="4888886" y="26805"/>
                </a:lnTo>
                <a:lnTo>
                  <a:pt x="4882637" y="17870"/>
                </a:lnTo>
                <a:lnTo>
                  <a:pt x="4877201" y="11914"/>
                </a:lnTo>
                <a:lnTo>
                  <a:pt x="4872307" y="7942"/>
                </a:lnTo>
                <a:lnTo>
                  <a:pt x="4858708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2"/>
          <p:cNvSpPr/>
          <p:nvPr/>
        </p:nvSpPr>
        <p:spPr>
          <a:xfrm>
            <a:off x="3931920" y="4926329"/>
            <a:ext cx="948690" cy="57151"/>
          </a:xfrm>
          <a:custGeom>
            <a:avLst/>
            <a:gdLst/>
            <a:ahLst/>
            <a:cxnLst/>
            <a:rect l="0" t="0" r="0" b="0"/>
            <a:pathLst>
              <a:path w="948690" h="57151">
                <a:moveTo>
                  <a:pt x="0" y="57150"/>
                </a:moveTo>
                <a:lnTo>
                  <a:pt x="18203" y="51083"/>
                </a:lnTo>
                <a:lnTo>
                  <a:pt x="26105" y="49295"/>
                </a:lnTo>
                <a:lnTo>
                  <a:pt x="33913" y="48103"/>
                </a:lnTo>
                <a:lnTo>
                  <a:pt x="41659" y="47309"/>
                </a:lnTo>
                <a:lnTo>
                  <a:pt x="111225" y="46427"/>
                </a:lnTo>
                <a:lnTo>
                  <a:pt x="475220" y="45724"/>
                </a:lnTo>
                <a:lnTo>
                  <a:pt x="499693" y="46993"/>
                </a:lnTo>
                <a:lnTo>
                  <a:pt x="567526" y="51790"/>
                </a:lnTo>
                <a:lnTo>
                  <a:pt x="605680" y="53576"/>
                </a:lnTo>
                <a:lnTo>
                  <a:pt x="685328" y="55562"/>
                </a:lnTo>
                <a:lnTo>
                  <a:pt x="715965" y="54821"/>
                </a:lnTo>
                <a:lnTo>
                  <a:pt x="740200" y="53058"/>
                </a:lnTo>
                <a:lnTo>
                  <a:pt x="760166" y="50612"/>
                </a:lnTo>
                <a:lnTo>
                  <a:pt x="777288" y="48982"/>
                </a:lnTo>
                <a:lnTo>
                  <a:pt x="792512" y="47894"/>
                </a:lnTo>
                <a:lnTo>
                  <a:pt x="806471" y="47170"/>
                </a:lnTo>
                <a:lnTo>
                  <a:pt x="818317" y="45417"/>
                </a:lnTo>
                <a:lnTo>
                  <a:pt x="828755" y="42978"/>
                </a:lnTo>
                <a:lnTo>
                  <a:pt x="838253" y="40082"/>
                </a:lnTo>
                <a:lnTo>
                  <a:pt x="875900" y="26705"/>
                </a:lnTo>
                <a:lnTo>
                  <a:pt x="948689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3"/>
          <p:cNvSpPr/>
          <p:nvPr/>
        </p:nvSpPr>
        <p:spPr>
          <a:xfrm>
            <a:off x="7711973" y="4491989"/>
            <a:ext cx="953568" cy="513881"/>
          </a:xfrm>
          <a:custGeom>
            <a:avLst/>
            <a:gdLst/>
            <a:ahLst/>
            <a:cxnLst/>
            <a:rect l="0" t="0" r="0" b="0"/>
            <a:pathLst>
              <a:path w="953568" h="513881">
                <a:moveTo>
                  <a:pt x="14706" y="502920"/>
                </a:moveTo>
                <a:lnTo>
                  <a:pt x="2571" y="508988"/>
                </a:lnTo>
                <a:lnTo>
                  <a:pt x="266" y="510776"/>
                </a:lnTo>
                <a:lnTo>
                  <a:pt x="0" y="511967"/>
                </a:lnTo>
                <a:lnTo>
                  <a:pt x="2629" y="513880"/>
                </a:lnTo>
                <a:lnTo>
                  <a:pt x="24005" y="494827"/>
                </a:lnTo>
                <a:lnTo>
                  <a:pt x="50081" y="479967"/>
                </a:lnTo>
                <a:lnTo>
                  <a:pt x="57339" y="476188"/>
                </a:lnTo>
                <a:lnTo>
                  <a:pt x="81228" y="459699"/>
                </a:lnTo>
                <a:lnTo>
                  <a:pt x="158572" y="404124"/>
                </a:lnTo>
                <a:lnTo>
                  <a:pt x="191897" y="378636"/>
                </a:lnTo>
                <a:lnTo>
                  <a:pt x="219194" y="356564"/>
                </a:lnTo>
                <a:lnTo>
                  <a:pt x="242470" y="336770"/>
                </a:lnTo>
                <a:lnTo>
                  <a:pt x="277040" y="312143"/>
                </a:lnTo>
                <a:lnTo>
                  <a:pt x="319136" y="284296"/>
                </a:lnTo>
                <a:lnTo>
                  <a:pt x="366249" y="254300"/>
                </a:lnTo>
                <a:lnTo>
                  <a:pt x="404008" y="231764"/>
                </a:lnTo>
                <a:lnTo>
                  <a:pt x="435532" y="214200"/>
                </a:lnTo>
                <a:lnTo>
                  <a:pt x="462897" y="199950"/>
                </a:lnTo>
                <a:lnTo>
                  <a:pt x="510235" y="173957"/>
                </a:lnTo>
                <a:lnTo>
                  <a:pt x="531749" y="161692"/>
                </a:lnTo>
                <a:lnTo>
                  <a:pt x="553711" y="150974"/>
                </a:lnTo>
                <a:lnTo>
                  <a:pt x="575973" y="141290"/>
                </a:lnTo>
                <a:lnTo>
                  <a:pt x="598435" y="132293"/>
                </a:lnTo>
                <a:lnTo>
                  <a:pt x="619758" y="122486"/>
                </a:lnTo>
                <a:lnTo>
                  <a:pt x="640324" y="112137"/>
                </a:lnTo>
                <a:lnTo>
                  <a:pt x="660385" y="101428"/>
                </a:lnTo>
                <a:lnTo>
                  <a:pt x="683919" y="90479"/>
                </a:lnTo>
                <a:lnTo>
                  <a:pt x="709768" y="79369"/>
                </a:lnTo>
                <a:lnTo>
                  <a:pt x="737161" y="68153"/>
                </a:lnTo>
                <a:lnTo>
                  <a:pt x="771933" y="55596"/>
                </a:lnTo>
                <a:lnTo>
                  <a:pt x="854595" y="28096"/>
                </a:lnTo>
                <a:lnTo>
                  <a:pt x="884513" y="18731"/>
                </a:lnTo>
                <a:lnTo>
                  <a:pt x="905727" y="12487"/>
                </a:lnTo>
                <a:lnTo>
                  <a:pt x="932685" y="5550"/>
                </a:lnTo>
                <a:lnTo>
                  <a:pt x="952463" y="1645"/>
                </a:lnTo>
                <a:lnTo>
                  <a:pt x="953567" y="1097"/>
                </a:lnTo>
                <a:lnTo>
                  <a:pt x="953034" y="732"/>
                </a:lnTo>
                <a:lnTo>
                  <a:pt x="949054" y="325"/>
                </a:lnTo>
                <a:lnTo>
                  <a:pt x="917677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4"/>
          <p:cNvSpPr/>
          <p:nvPr/>
        </p:nvSpPr>
        <p:spPr>
          <a:xfrm>
            <a:off x="3958862" y="5913291"/>
            <a:ext cx="346231" cy="453219"/>
          </a:xfrm>
          <a:custGeom>
            <a:avLst/>
            <a:gdLst/>
            <a:ahLst/>
            <a:cxnLst/>
            <a:rect l="0" t="0" r="0" b="0"/>
            <a:pathLst>
              <a:path w="346231" h="453219">
                <a:moveTo>
                  <a:pt x="75928" y="64598"/>
                </a:moveTo>
                <a:lnTo>
                  <a:pt x="75928" y="29007"/>
                </a:lnTo>
                <a:lnTo>
                  <a:pt x="79314" y="16607"/>
                </a:lnTo>
                <a:lnTo>
                  <a:pt x="81996" y="9744"/>
                </a:lnTo>
                <a:lnTo>
                  <a:pt x="85053" y="5169"/>
                </a:lnTo>
                <a:lnTo>
                  <a:pt x="88361" y="2118"/>
                </a:lnTo>
                <a:lnTo>
                  <a:pt x="91837" y="85"/>
                </a:lnTo>
                <a:lnTo>
                  <a:pt x="92884" y="0"/>
                </a:lnTo>
                <a:lnTo>
                  <a:pt x="92312" y="1212"/>
                </a:lnTo>
                <a:lnTo>
                  <a:pt x="90660" y="3291"/>
                </a:lnTo>
                <a:lnTo>
                  <a:pt x="88289" y="4677"/>
                </a:lnTo>
                <a:lnTo>
                  <a:pt x="82268" y="6217"/>
                </a:lnTo>
                <a:lnTo>
                  <a:pt x="71739" y="7084"/>
                </a:lnTo>
                <a:lnTo>
                  <a:pt x="60943" y="10673"/>
                </a:lnTo>
                <a:lnTo>
                  <a:pt x="45451" y="17258"/>
                </a:lnTo>
                <a:lnTo>
                  <a:pt x="36559" y="14771"/>
                </a:lnTo>
                <a:lnTo>
                  <a:pt x="30632" y="12331"/>
                </a:lnTo>
                <a:lnTo>
                  <a:pt x="24141" y="10703"/>
                </a:lnTo>
                <a:lnTo>
                  <a:pt x="17273" y="9618"/>
                </a:lnTo>
                <a:lnTo>
                  <a:pt x="136" y="7877"/>
                </a:lnTo>
                <a:lnTo>
                  <a:pt x="0" y="7734"/>
                </a:lnTo>
                <a:lnTo>
                  <a:pt x="8907" y="7505"/>
                </a:lnTo>
                <a:lnTo>
                  <a:pt x="40177" y="7452"/>
                </a:lnTo>
                <a:lnTo>
                  <a:pt x="52093" y="9990"/>
                </a:lnTo>
                <a:lnTo>
                  <a:pt x="67658" y="14223"/>
                </a:lnTo>
                <a:lnTo>
                  <a:pt x="85655" y="19585"/>
                </a:lnTo>
                <a:lnTo>
                  <a:pt x="98922" y="24429"/>
                </a:lnTo>
                <a:lnTo>
                  <a:pt x="109038" y="28929"/>
                </a:lnTo>
                <a:lnTo>
                  <a:pt x="117051" y="33199"/>
                </a:lnTo>
                <a:lnTo>
                  <a:pt x="124933" y="36046"/>
                </a:lnTo>
                <a:lnTo>
                  <a:pt x="132728" y="37943"/>
                </a:lnTo>
                <a:lnTo>
                  <a:pt x="140464" y="39208"/>
                </a:lnTo>
                <a:lnTo>
                  <a:pt x="151972" y="43862"/>
                </a:lnTo>
                <a:lnTo>
                  <a:pt x="165994" y="50774"/>
                </a:lnTo>
                <a:lnTo>
                  <a:pt x="197237" y="67344"/>
                </a:lnTo>
                <a:lnTo>
                  <a:pt x="228056" y="83175"/>
                </a:lnTo>
                <a:lnTo>
                  <a:pt x="242117" y="93493"/>
                </a:lnTo>
                <a:lnTo>
                  <a:pt x="255300" y="105452"/>
                </a:lnTo>
                <a:lnTo>
                  <a:pt x="297767" y="149009"/>
                </a:lnTo>
                <a:lnTo>
                  <a:pt x="305100" y="157702"/>
                </a:lnTo>
                <a:lnTo>
                  <a:pt x="311260" y="166037"/>
                </a:lnTo>
                <a:lnTo>
                  <a:pt x="316635" y="174135"/>
                </a:lnTo>
                <a:lnTo>
                  <a:pt x="322759" y="187153"/>
                </a:lnTo>
                <a:lnTo>
                  <a:pt x="329382" y="203451"/>
                </a:lnTo>
                <a:lnTo>
                  <a:pt x="336337" y="221938"/>
                </a:lnTo>
                <a:lnTo>
                  <a:pt x="340974" y="238071"/>
                </a:lnTo>
                <a:lnTo>
                  <a:pt x="344065" y="252637"/>
                </a:lnTo>
                <a:lnTo>
                  <a:pt x="346126" y="266157"/>
                </a:lnTo>
                <a:lnTo>
                  <a:pt x="346230" y="285331"/>
                </a:lnTo>
                <a:lnTo>
                  <a:pt x="345029" y="308273"/>
                </a:lnTo>
                <a:lnTo>
                  <a:pt x="342959" y="333729"/>
                </a:lnTo>
                <a:lnTo>
                  <a:pt x="341578" y="354508"/>
                </a:lnTo>
                <a:lnTo>
                  <a:pt x="340044" y="387758"/>
                </a:lnTo>
                <a:lnTo>
                  <a:pt x="339181" y="415761"/>
                </a:lnTo>
                <a:lnTo>
                  <a:pt x="337790" y="423166"/>
                </a:lnTo>
                <a:lnTo>
                  <a:pt x="335592" y="430644"/>
                </a:lnTo>
                <a:lnTo>
                  <a:pt x="327388" y="45321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5"/>
          <p:cNvSpPr/>
          <p:nvPr/>
        </p:nvSpPr>
        <p:spPr>
          <a:xfrm>
            <a:off x="8252841" y="5692139"/>
            <a:ext cx="273939" cy="548641"/>
          </a:xfrm>
          <a:custGeom>
            <a:avLst/>
            <a:gdLst/>
            <a:ahLst/>
            <a:cxnLst/>
            <a:rect l="0" t="0" r="0" b="0"/>
            <a:pathLst>
              <a:path w="273939" h="548641">
                <a:moveTo>
                  <a:pt x="273938" y="0"/>
                </a:moveTo>
                <a:lnTo>
                  <a:pt x="242121" y="15909"/>
                </a:lnTo>
                <a:lnTo>
                  <a:pt x="236217" y="19496"/>
                </a:lnTo>
                <a:lnTo>
                  <a:pt x="231010" y="23158"/>
                </a:lnTo>
                <a:lnTo>
                  <a:pt x="226270" y="26868"/>
                </a:lnTo>
                <a:lnTo>
                  <a:pt x="221839" y="30612"/>
                </a:lnTo>
                <a:lnTo>
                  <a:pt x="213530" y="38159"/>
                </a:lnTo>
                <a:lnTo>
                  <a:pt x="209536" y="40680"/>
                </a:lnTo>
                <a:lnTo>
                  <a:pt x="201712" y="43480"/>
                </a:lnTo>
                <a:lnTo>
                  <a:pt x="196578" y="45497"/>
                </a:lnTo>
                <a:lnTo>
                  <a:pt x="190614" y="48112"/>
                </a:lnTo>
                <a:lnTo>
                  <a:pt x="184099" y="51125"/>
                </a:lnTo>
                <a:lnTo>
                  <a:pt x="178486" y="55673"/>
                </a:lnTo>
                <a:lnTo>
                  <a:pt x="173473" y="61245"/>
                </a:lnTo>
                <a:lnTo>
                  <a:pt x="168862" y="67500"/>
                </a:lnTo>
                <a:lnTo>
                  <a:pt x="159437" y="78020"/>
                </a:lnTo>
                <a:lnTo>
                  <a:pt x="132033" y="106643"/>
                </a:lnTo>
                <a:lnTo>
                  <a:pt x="93039" y="146322"/>
                </a:lnTo>
                <a:lnTo>
                  <a:pt x="83489" y="157238"/>
                </a:lnTo>
                <a:lnTo>
                  <a:pt x="75852" y="167055"/>
                </a:lnTo>
                <a:lnTo>
                  <a:pt x="69491" y="176141"/>
                </a:lnTo>
                <a:lnTo>
                  <a:pt x="63980" y="184737"/>
                </a:lnTo>
                <a:lnTo>
                  <a:pt x="59036" y="193009"/>
                </a:lnTo>
                <a:lnTo>
                  <a:pt x="54470" y="201062"/>
                </a:lnTo>
                <a:lnTo>
                  <a:pt x="48887" y="212781"/>
                </a:lnTo>
                <a:lnTo>
                  <a:pt x="42624" y="226945"/>
                </a:lnTo>
                <a:lnTo>
                  <a:pt x="35908" y="242737"/>
                </a:lnTo>
                <a:lnTo>
                  <a:pt x="21674" y="273830"/>
                </a:lnTo>
                <a:lnTo>
                  <a:pt x="14322" y="289234"/>
                </a:lnTo>
                <a:lnTo>
                  <a:pt x="9421" y="304582"/>
                </a:lnTo>
                <a:lnTo>
                  <a:pt x="6154" y="319895"/>
                </a:lnTo>
                <a:lnTo>
                  <a:pt x="3975" y="335184"/>
                </a:lnTo>
                <a:lnTo>
                  <a:pt x="2523" y="347915"/>
                </a:lnTo>
                <a:lnTo>
                  <a:pt x="1555" y="358944"/>
                </a:lnTo>
                <a:lnTo>
                  <a:pt x="909" y="368836"/>
                </a:lnTo>
                <a:lnTo>
                  <a:pt x="192" y="396761"/>
                </a:lnTo>
                <a:lnTo>
                  <a:pt x="0" y="413098"/>
                </a:lnTo>
                <a:lnTo>
                  <a:pt x="1143" y="430338"/>
                </a:lnTo>
                <a:lnTo>
                  <a:pt x="3175" y="448182"/>
                </a:lnTo>
                <a:lnTo>
                  <a:pt x="5800" y="466429"/>
                </a:lnTo>
                <a:lnTo>
                  <a:pt x="10089" y="481133"/>
                </a:lnTo>
                <a:lnTo>
                  <a:pt x="15489" y="493475"/>
                </a:lnTo>
                <a:lnTo>
                  <a:pt x="21629" y="504244"/>
                </a:lnTo>
                <a:lnTo>
                  <a:pt x="28451" y="519595"/>
                </a:lnTo>
                <a:lnTo>
                  <a:pt x="32753" y="530651"/>
                </a:lnTo>
                <a:lnTo>
                  <a:pt x="38899" y="539799"/>
                </a:lnTo>
                <a:lnTo>
                  <a:pt x="45863" y="548097"/>
                </a:lnTo>
                <a:lnTo>
                  <a:pt x="56768" y="54864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6"/>
          <p:cNvSpPr/>
          <p:nvPr/>
        </p:nvSpPr>
        <p:spPr>
          <a:xfrm>
            <a:off x="4206240" y="5670114"/>
            <a:ext cx="330885" cy="376356"/>
          </a:xfrm>
          <a:custGeom>
            <a:avLst/>
            <a:gdLst/>
            <a:ahLst/>
            <a:cxnLst/>
            <a:rect l="0" t="0" r="0" b="0"/>
            <a:pathLst>
              <a:path w="330885" h="376356">
                <a:moveTo>
                  <a:pt x="0" y="136325"/>
                </a:moveTo>
                <a:lnTo>
                  <a:pt x="6068" y="124190"/>
                </a:lnTo>
                <a:lnTo>
                  <a:pt x="12433" y="114845"/>
                </a:lnTo>
                <a:lnTo>
                  <a:pt x="19495" y="106459"/>
                </a:lnTo>
                <a:lnTo>
                  <a:pt x="26868" y="98498"/>
                </a:lnTo>
                <a:lnTo>
                  <a:pt x="38158" y="86876"/>
                </a:lnTo>
                <a:lnTo>
                  <a:pt x="73818" y="51118"/>
                </a:lnTo>
                <a:lnTo>
                  <a:pt x="86042" y="40151"/>
                </a:lnTo>
                <a:lnTo>
                  <a:pt x="96731" y="31569"/>
                </a:lnTo>
                <a:lnTo>
                  <a:pt x="106397" y="24578"/>
                </a:lnTo>
                <a:lnTo>
                  <a:pt x="115381" y="18647"/>
                </a:lnTo>
                <a:lnTo>
                  <a:pt x="123911" y="13423"/>
                </a:lnTo>
                <a:lnTo>
                  <a:pt x="132137" y="8671"/>
                </a:lnTo>
                <a:lnTo>
                  <a:pt x="140161" y="5502"/>
                </a:lnTo>
                <a:lnTo>
                  <a:pt x="148051" y="3390"/>
                </a:lnTo>
                <a:lnTo>
                  <a:pt x="155851" y="1982"/>
                </a:lnTo>
                <a:lnTo>
                  <a:pt x="162320" y="1043"/>
                </a:lnTo>
                <a:lnTo>
                  <a:pt x="167903" y="417"/>
                </a:lnTo>
                <a:lnTo>
                  <a:pt x="172895" y="0"/>
                </a:lnTo>
                <a:lnTo>
                  <a:pt x="177493" y="992"/>
                </a:lnTo>
                <a:lnTo>
                  <a:pt x="185989" y="5481"/>
                </a:lnTo>
                <a:lnTo>
                  <a:pt x="193998" y="11709"/>
                </a:lnTo>
                <a:lnTo>
                  <a:pt x="197912" y="15148"/>
                </a:lnTo>
                <a:lnTo>
                  <a:pt x="200521" y="18711"/>
                </a:lnTo>
                <a:lnTo>
                  <a:pt x="203420" y="26055"/>
                </a:lnTo>
                <a:lnTo>
                  <a:pt x="205052" y="37331"/>
                </a:lnTo>
                <a:lnTo>
                  <a:pt x="205282" y="43659"/>
                </a:lnTo>
                <a:lnTo>
                  <a:pt x="205536" y="60851"/>
                </a:lnTo>
                <a:lnTo>
                  <a:pt x="204334" y="69499"/>
                </a:lnTo>
                <a:lnTo>
                  <a:pt x="202263" y="77804"/>
                </a:lnTo>
                <a:lnTo>
                  <a:pt x="199612" y="85881"/>
                </a:lnTo>
                <a:lnTo>
                  <a:pt x="196574" y="93806"/>
                </a:lnTo>
                <a:lnTo>
                  <a:pt x="193279" y="101629"/>
                </a:lnTo>
                <a:lnTo>
                  <a:pt x="189812" y="109385"/>
                </a:lnTo>
                <a:lnTo>
                  <a:pt x="182574" y="124775"/>
                </a:lnTo>
                <a:lnTo>
                  <a:pt x="178866" y="132435"/>
                </a:lnTo>
                <a:lnTo>
                  <a:pt x="175124" y="138812"/>
                </a:lnTo>
                <a:lnTo>
                  <a:pt x="167579" y="149284"/>
                </a:lnTo>
                <a:lnTo>
                  <a:pt x="159993" y="158171"/>
                </a:lnTo>
                <a:lnTo>
                  <a:pt x="156192" y="162319"/>
                </a:lnTo>
                <a:lnTo>
                  <a:pt x="153658" y="166355"/>
                </a:lnTo>
                <a:lnTo>
                  <a:pt x="150091" y="175562"/>
                </a:lnTo>
                <a:lnTo>
                  <a:pt x="149591" y="175183"/>
                </a:lnTo>
                <a:lnTo>
                  <a:pt x="149257" y="173661"/>
                </a:lnTo>
                <a:lnTo>
                  <a:pt x="150305" y="171375"/>
                </a:lnTo>
                <a:lnTo>
                  <a:pt x="157847" y="162092"/>
                </a:lnTo>
                <a:lnTo>
                  <a:pt x="164557" y="154974"/>
                </a:lnTo>
                <a:lnTo>
                  <a:pt x="169395" y="151298"/>
                </a:lnTo>
                <a:lnTo>
                  <a:pt x="175160" y="147577"/>
                </a:lnTo>
                <a:lnTo>
                  <a:pt x="181543" y="143826"/>
                </a:lnTo>
                <a:lnTo>
                  <a:pt x="202182" y="132886"/>
                </a:lnTo>
                <a:lnTo>
                  <a:pt x="244689" y="111234"/>
                </a:lnTo>
                <a:lnTo>
                  <a:pt x="252026" y="108168"/>
                </a:lnTo>
                <a:lnTo>
                  <a:pt x="258187" y="106124"/>
                </a:lnTo>
                <a:lnTo>
                  <a:pt x="263565" y="104761"/>
                </a:lnTo>
                <a:lnTo>
                  <a:pt x="269690" y="103852"/>
                </a:lnTo>
                <a:lnTo>
                  <a:pt x="276313" y="103247"/>
                </a:lnTo>
                <a:lnTo>
                  <a:pt x="283268" y="102843"/>
                </a:lnTo>
                <a:lnTo>
                  <a:pt x="290445" y="103844"/>
                </a:lnTo>
                <a:lnTo>
                  <a:pt x="297770" y="105781"/>
                </a:lnTo>
                <a:lnTo>
                  <a:pt x="315640" y="111947"/>
                </a:lnTo>
                <a:lnTo>
                  <a:pt x="324804" y="119083"/>
                </a:lnTo>
                <a:lnTo>
                  <a:pt x="327026" y="124831"/>
                </a:lnTo>
                <a:lnTo>
                  <a:pt x="328507" y="132472"/>
                </a:lnTo>
                <a:lnTo>
                  <a:pt x="329495" y="141377"/>
                </a:lnTo>
                <a:lnTo>
                  <a:pt x="330153" y="149853"/>
                </a:lnTo>
                <a:lnTo>
                  <a:pt x="330592" y="158044"/>
                </a:lnTo>
                <a:lnTo>
                  <a:pt x="330884" y="166044"/>
                </a:lnTo>
                <a:lnTo>
                  <a:pt x="329809" y="173918"/>
                </a:lnTo>
                <a:lnTo>
                  <a:pt x="327823" y="181707"/>
                </a:lnTo>
                <a:lnTo>
                  <a:pt x="325229" y="189440"/>
                </a:lnTo>
                <a:lnTo>
                  <a:pt x="322229" y="197135"/>
                </a:lnTo>
                <a:lnTo>
                  <a:pt x="318959" y="204806"/>
                </a:lnTo>
                <a:lnTo>
                  <a:pt x="315509" y="212459"/>
                </a:lnTo>
                <a:lnTo>
                  <a:pt x="310669" y="220101"/>
                </a:lnTo>
                <a:lnTo>
                  <a:pt x="304903" y="227736"/>
                </a:lnTo>
                <a:lnTo>
                  <a:pt x="298518" y="235365"/>
                </a:lnTo>
                <a:lnTo>
                  <a:pt x="291722" y="245532"/>
                </a:lnTo>
                <a:lnTo>
                  <a:pt x="284651" y="257390"/>
                </a:lnTo>
                <a:lnTo>
                  <a:pt x="277397" y="270375"/>
                </a:lnTo>
                <a:lnTo>
                  <a:pt x="270022" y="282842"/>
                </a:lnTo>
                <a:lnTo>
                  <a:pt x="255053" y="306854"/>
                </a:lnTo>
                <a:lnTo>
                  <a:pt x="248775" y="316052"/>
                </a:lnTo>
                <a:lnTo>
                  <a:pt x="243320" y="323453"/>
                </a:lnTo>
                <a:lnTo>
                  <a:pt x="238413" y="329656"/>
                </a:lnTo>
                <a:lnTo>
                  <a:pt x="232602" y="335063"/>
                </a:lnTo>
                <a:lnTo>
                  <a:pt x="226188" y="339937"/>
                </a:lnTo>
                <a:lnTo>
                  <a:pt x="219372" y="344457"/>
                </a:lnTo>
                <a:lnTo>
                  <a:pt x="213558" y="348739"/>
                </a:lnTo>
                <a:lnTo>
                  <a:pt x="203711" y="356885"/>
                </a:lnTo>
                <a:lnTo>
                  <a:pt x="198037" y="359566"/>
                </a:lnTo>
                <a:lnTo>
                  <a:pt x="191715" y="361352"/>
                </a:lnTo>
                <a:lnTo>
                  <a:pt x="171450" y="37635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7"/>
          <p:cNvSpPr/>
          <p:nvPr/>
        </p:nvSpPr>
        <p:spPr>
          <a:xfrm>
            <a:off x="4537709" y="5715000"/>
            <a:ext cx="308612" cy="91440"/>
          </a:xfrm>
          <a:custGeom>
            <a:avLst/>
            <a:gdLst/>
            <a:ahLst/>
            <a:cxnLst/>
            <a:rect l="0" t="0" r="0" b="0"/>
            <a:pathLst>
              <a:path w="308612" h="91440">
                <a:moveTo>
                  <a:pt x="0" y="0"/>
                </a:moveTo>
                <a:lnTo>
                  <a:pt x="24272" y="6067"/>
                </a:lnTo>
                <a:lnTo>
                  <a:pt x="39041" y="7854"/>
                </a:lnTo>
                <a:lnTo>
                  <a:pt x="56508" y="9046"/>
                </a:lnTo>
                <a:lnTo>
                  <a:pt x="75772" y="9840"/>
                </a:lnTo>
                <a:lnTo>
                  <a:pt x="92425" y="11640"/>
                </a:lnTo>
                <a:lnTo>
                  <a:pt x="107337" y="14110"/>
                </a:lnTo>
                <a:lnTo>
                  <a:pt x="121088" y="17026"/>
                </a:lnTo>
                <a:lnTo>
                  <a:pt x="134065" y="18971"/>
                </a:lnTo>
                <a:lnTo>
                  <a:pt x="146527" y="20267"/>
                </a:lnTo>
                <a:lnTo>
                  <a:pt x="158645" y="21131"/>
                </a:lnTo>
                <a:lnTo>
                  <a:pt x="170533" y="24247"/>
                </a:lnTo>
                <a:lnTo>
                  <a:pt x="182269" y="28865"/>
                </a:lnTo>
                <a:lnTo>
                  <a:pt x="246946" y="60642"/>
                </a:lnTo>
                <a:lnTo>
                  <a:pt x="256071" y="64558"/>
                </a:lnTo>
                <a:lnTo>
                  <a:pt x="265964" y="68438"/>
                </a:lnTo>
                <a:lnTo>
                  <a:pt x="276370" y="72295"/>
                </a:lnTo>
                <a:lnTo>
                  <a:pt x="284577" y="76137"/>
                </a:lnTo>
                <a:lnTo>
                  <a:pt x="291318" y="79968"/>
                </a:lnTo>
                <a:lnTo>
                  <a:pt x="308611" y="9143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8"/>
          <p:cNvSpPr/>
          <p:nvPr/>
        </p:nvSpPr>
        <p:spPr>
          <a:xfrm>
            <a:off x="4652009" y="5577839"/>
            <a:ext cx="114301" cy="388621"/>
          </a:xfrm>
          <a:custGeom>
            <a:avLst/>
            <a:gdLst/>
            <a:ahLst/>
            <a:cxnLst/>
            <a:rect l="0" t="0" r="0" b="0"/>
            <a:pathLst>
              <a:path w="114301" h="388621">
                <a:moveTo>
                  <a:pt x="114300" y="0"/>
                </a:moveTo>
                <a:lnTo>
                  <a:pt x="102165" y="6068"/>
                </a:lnTo>
                <a:lnTo>
                  <a:pt x="98590" y="9125"/>
                </a:lnTo>
                <a:lnTo>
                  <a:pt x="96207" y="12434"/>
                </a:lnTo>
                <a:lnTo>
                  <a:pt x="94618" y="15909"/>
                </a:lnTo>
                <a:lnTo>
                  <a:pt x="86314" y="32937"/>
                </a:lnTo>
                <a:lnTo>
                  <a:pt x="82943" y="41008"/>
                </a:lnTo>
                <a:lnTo>
                  <a:pt x="79425" y="50199"/>
                </a:lnTo>
                <a:lnTo>
                  <a:pt x="75810" y="60136"/>
                </a:lnTo>
                <a:lnTo>
                  <a:pt x="72130" y="69301"/>
                </a:lnTo>
                <a:lnTo>
                  <a:pt x="68407" y="77951"/>
                </a:lnTo>
                <a:lnTo>
                  <a:pt x="64655" y="86257"/>
                </a:lnTo>
                <a:lnTo>
                  <a:pt x="62154" y="95605"/>
                </a:lnTo>
                <a:lnTo>
                  <a:pt x="60486" y="105647"/>
                </a:lnTo>
                <a:lnTo>
                  <a:pt x="59374" y="116151"/>
                </a:lnTo>
                <a:lnTo>
                  <a:pt x="56093" y="130774"/>
                </a:lnTo>
                <a:lnTo>
                  <a:pt x="51365" y="148143"/>
                </a:lnTo>
                <a:lnTo>
                  <a:pt x="45674" y="167342"/>
                </a:lnTo>
                <a:lnTo>
                  <a:pt x="41879" y="182681"/>
                </a:lnTo>
                <a:lnTo>
                  <a:pt x="39350" y="195448"/>
                </a:lnTo>
                <a:lnTo>
                  <a:pt x="37663" y="206499"/>
                </a:lnTo>
                <a:lnTo>
                  <a:pt x="35269" y="217676"/>
                </a:lnTo>
                <a:lnTo>
                  <a:pt x="32403" y="228937"/>
                </a:lnTo>
                <a:lnTo>
                  <a:pt x="29222" y="240255"/>
                </a:lnTo>
                <a:lnTo>
                  <a:pt x="27102" y="250340"/>
                </a:lnTo>
                <a:lnTo>
                  <a:pt x="25688" y="259603"/>
                </a:lnTo>
                <a:lnTo>
                  <a:pt x="24745" y="268319"/>
                </a:lnTo>
                <a:lnTo>
                  <a:pt x="22847" y="276670"/>
                </a:lnTo>
                <a:lnTo>
                  <a:pt x="20312" y="284776"/>
                </a:lnTo>
                <a:lnTo>
                  <a:pt x="17351" y="292721"/>
                </a:lnTo>
                <a:lnTo>
                  <a:pt x="15378" y="300558"/>
                </a:lnTo>
                <a:lnTo>
                  <a:pt x="14062" y="308322"/>
                </a:lnTo>
                <a:lnTo>
                  <a:pt x="13185" y="316038"/>
                </a:lnTo>
                <a:lnTo>
                  <a:pt x="12210" y="327998"/>
                </a:lnTo>
                <a:lnTo>
                  <a:pt x="11950" y="332965"/>
                </a:lnTo>
                <a:lnTo>
                  <a:pt x="10507" y="340088"/>
                </a:lnTo>
                <a:lnTo>
                  <a:pt x="8275" y="348645"/>
                </a:lnTo>
                <a:lnTo>
                  <a:pt x="0" y="38862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9"/>
          <p:cNvSpPr/>
          <p:nvPr/>
        </p:nvSpPr>
        <p:spPr>
          <a:xfrm>
            <a:off x="4880609" y="5474969"/>
            <a:ext cx="274321" cy="171451"/>
          </a:xfrm>
          <a:custGeom>
            <a:avLst/>
            <a:gdLst/>
            <a:ahLst/>
            <a:cxnLst/>
            <a:rect l="0" t="0" r="0" b="0"/>
            <a:pathLst>
              <a:path w="274321" h="171451">
                <a:moveTo>
                  <a:pt x="0" y="171450"/>
                </a:moveTo>
                <a:lnTo>
                  <a:pt x="6069" y="159315"/>
                </a:lnTo>
                <a:lnTo>
                  <a:pt x="10396" y="154470"/>
                </a:lnTo>
                <a:lnTo>
                  <a:pt x="15821" y="149970"/>
                </a:lnTo>
                <a:lnTo>
                  <a:pt x="21977" y="145700"/>
                </a:lnTo>
                <a:lnTo>
                  <a:pt x="28621" y="140314"/>
                </a:lnTo>
                <a:lnTo>
                  <a:pt x="35591" y="134183"/>
                </a:lnTo>
                <a:lnTo>
                  <a:pt x="42778" y="127555"/>
                </a:lnTo>
                <a:lnTo>
                  <a:pt x="52649" y="120597"/>
                </a:lnTo>
                <a:lnTo>
                  <a:pt x="64309" y="113418"/>
                </a:lnTo>
                <a:lnTo>
                  <a:pt x="137728" y="71511"/>
                </a:lnTo>
                <a:lnTo>
                  <a:pt x="155319" y="60374"/>
                </a:lnTo>
                <a:lnTo>
                  <a:pt x="169586" y="50410"/>
                </a:lnTo>
                <a:lnTo>
                  <a:pt x="181638" y="41227"/>
                </a:lnTo>
                <a:lnTo>
                  <a:pt x="192212" y="33835"/>
                </a:lnTo>
                <a:lnTo>
                  <a:pt x="201802" y="27637"/>
                </a:lnTo>
                <a:lnTo>
                  <a:pt x="210734" y="22234"/>
                </a:lnTo>
                <a:lnTo>
                  <a:pt x="220500" y="17363"/>
                </a:lnTo>
                <a:lnTo>
                  <a:pt x="230820" y="12846"/>
                </a:lnTo>
                <a:lnTo>
                  <a:pt x="27432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0"/>
          <p:cNvSpPr/>
          <p:nvPr/>
        </p:nvSpPr>
        <p:spPr>
          <a:xfrm>
            <a:off x="4962208" y="5463539"/>
            <a:ext cx="192722" cy="228601"/>
          </a:xfrm>
          <a:custGeom>
            <a:avLst/>
            <a:gdLst/>
            <a:ahLst/>
            <a:cxnLst/>
            <a:rect l="0" t="0" r="0" b="0"/>
            <a:pathLst>
              <a:path w="192722" h="228601">
                <a:moveTo>
                  <a:pt x="9842" y="0"/>
                </a:moveTo>
                <a:lnTo>
                  <a:pt x="0" y="9842"/>
                </a:lnTo>
                <a:lnTo>
                  <a:pt x="741" y="12911"/>
                </a:lnTo>
                <a:lnTo>
                  <a:pt x="2504" y="17498"/>
                </a:lnTo>
                <a:lnTo>
                  <a:pt x="4950" y="23095"/>
                </a:lnTo>
                <a:lnTo>
                  <a:pt x="9121" y="28097"/>
                </a:lnTo>
                <a:lnTo>
                  <a:pt x="14441" y="32701"/>
                </a:lnTo>
                <a:lnTo>
                  <a:pt x="29666" y="43744"/>
                </a:lnTo>
                <a:lnTo>
                  <a:pt x="53366" y="61352"/>
                </a:lnTo>
                <a:lnTo>
                  <a:pt x="62988" y="70111"/>
                </a:lnTo>
                <a:lnTo>
                  <a:pt x="70672" y="78491"/>
                </a:lnTo>
                <a:lnTo>
                  <a:pt x="77065" y="86617"/>
                </a:lnTo>
                <a:lnTo>
                  <a:pt x="85137" y="95845"/>
                </a:lnTo>
                <a:lnTo>
                  <a:pt x="94329" y="105807"/>
                </a:lnTo>
                <a:lnTo>
                  <a:pt x="124321" y="137035"/>
                </a:lnTo>
                <a:lnTo>
                  <a:pt x="129340" y="143426"/>
                </a:lnTo>
                <a:lnTo>
                  <a:pt x="133958" y="150228"/>
                </a:lnTo>
                <a:lnTo>
                  <a:pt x="138305" y="157302"/>
                </a:lnTo>
                <a:lnTo>
                  <a:pt x="142474" y="163288"/>
                </a:lnTo>
                <a:lnTo>
                  <a:pt x="146523" y="168549"/>
                </a:lnTo>
                <a:lnTo>
                  <a:pt x="150493" y="173326"/>
                </a:lnTo>
                <a:lnTo>
                  <a:pt x="155679" y="179051"/>
                </a:lnTo>
                <a:lnTo>
                  <a:pt x="168215" y="192185"/>
                </a:lnTo>
                <a:lnTo>
                  <a:pt x="172574" y="197973"/>
                </a:lnTo>
                <a:lnTo>
                  <a:pt x="175480" y="203103"/>
                </a:lnTo>
                <a:lnTo>
                  <a:pt x="177417" y="207792"/>
                </a:lnTo>
                <a:lnTo>
                  <a:pt x="179978" y="212188"/>
                </a:lnTo>
                <a:lnTo>
                  <a:pt x="182957" y="216389"/>
                </a:lnTo>
                <a:lnTo>
                  <a:pt x="192721" y="22860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1"/>
          <p:cNvSpPr/>
          <p:nvPr/>
        </p:nvSpPr>
        <p:spPr>
          <a:xfrm>
            <a:off x="5200650" y="5326379"/>
            <a:ext cx="125730" cy="297181"/>
          </a:xfrm>
          <a:custGeom>
            <a:avLst/>
            <a:gdLst/>
            <a:ahLst/>
            <a:cxnLst/>
            <a:rect l="0" t="0" r="0" b="0"/>
            <a:pathLst>
              <a:path w="125730" h="297181">
                <a:moveTo>
                  <a:pt x="0" y="0"/>
                </a:moveTo>
                <a:lnTo>
                  <a:pt x="12135" y="12136"/>
                </a:lnTo>
                <a:lnTo>
                  <a:pt x="15710" y="16981"/>
                </a:lnTo>
                <a:lnTo>
                  <a:pt x="18093" y="21481"/>
                </a:lnTo>
                <a:lnTo>
                  <a:pt x="19682" y="25751"/>
                </a:lnTo>
                <a:lnTo>
                  <a:pt x="22011" y="31137"/>
                </a:lnTo>
                <a:lnTo>
                  <a:pt x="27986" y="43896"/>
                </a:lnTo>
                <a:lnTo>
                  <a:pt x="31357" y="49584"/>
                </a:lnTo>
                <a:lnTo>
                  <a:pt x="34875" y="54646"/>
                </a:lnTo>
                <a:lnTo>
                  <a:pt x="38489" y="59291"/>
                </a:lnTo>
                <a:lnTo>
                  <a:pt x="40900" y="63657"/>
                </a:lnTo>
                <a:lnTo>
                  <a:pt x="43577" y="71896"/>
                </a:lnTo>
                <a:lnTo>
                  <a:pt x="48101" y="82221"/>
                </a:lnTo>
                <a:lnTo>
                  <a:pt x="70132" y="128079"/>
                </a:lnTo>
                <a:lnTo>
                  <a:pt x="94450" y="177373"/>
                </a:lnTo>
                <a:lnTo>
                  <a:pt x="97257" y="185559"/>
                </a:lnTo>
                <a:lnTo>
                  <a:pt x="99128" y="193556"/>
                </a:lnTo>
                <a:lnTo>
                  <a:pt x="100375" y="201427"/>
                </a:lnTo>
                <a:lnTo>
                  <a:pt x="103746" y="214295"/>
                </a:lnTo>
                <a:lnTo>
                  <a:pt x="108534" y="230493"/>
                </a:lnTo>
                <a:lnTo>
                  <a:pt x="122333" y="274836"/>
                </a:lnTo>
                <a:lnTo>
                  <a:pt x="123465" y="279744"/>
                </a:lnTo>
                <a:lnTo>
                  <a:pt x="124220" y="284286"/>
                </a:lnTo>
                <a:lnTo>
                  <a:pt x="125729" y="29718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2"/>
          <p:cNvSpPr/>
          <p:nvPr/>
        </p:nvSpPr>
        <p:spPr>
          <a:xfrm>
            <a:off x="5395099" y="5225297"/>
            <a:ext cx="392408" cy="329479"/>
          </a:xfrm>
          <a:custGeom>
            <a:avLst/>
            <a:gdLst/>
            <a:ahLst/>
            <a:cxnLst/>
            <a:rect l="0" t="0" r="0" b="0"/>
            <a:pathLst>
              <a:path w="392408" h="329479">
                <a:moveTo>
                  <a:pt x="11291" y="123942"/>
                </a:moveTo>
                <a:lnTo>
                  <a:pt x="5223" y="142146"/>
                </a:lnTo>
                <a:lnTo>
                  <a:pt x="3435" y="148778"/>
                </a:lnTo>
                <a:lnTo>
                  <a:pt x="2244" y="154469"/>
                </a:lnTo>
                <a:lnTo>
                  <a:pt x="1449" y="159534"/>
                </a:lnTo>
                <a:lnTo>
                  <a:pt x="920" y="165450"/>
                </a:lnTo>
                <a:lnTo>
                  <a:pt x="567" y="171934"/>
                </a:lnTo>
                <a:lnTo>
                  <a:pt x="174" y="185912"/>
                </a:lnTo>
                <a:lnTo>
                  <a:pt x="0" y="200591"/>
                </a:lnTo>
                <a:lnTo>
                  <a:pt x="1224" y="208062"/>
                </a:lnTo>
                <a:lnTo>
                  <a:pt x="3309" y="215582"/>
                </a:lnTo>
                <a:lnTo>
                  <a:pt x="15782" y="251970"/>
                </a:lnTo>
                <a:lnTo>
                  <a:pt x="19365" y="261364"/>
                </a:lnTo>
                <a:lnTo>
                  <a:pt x="23023" y="270167"/>
                </a:lnTo>
                <a:lnTo>
                  <a:pt x="26732" y="278575"/>
                </a:lnTo>
                <a:lnTo>
                  <a:pt x="31745" y="285451"/>
                </a:lnTo>
                <a:lnTo>
                  <a:pt x="37627" y="291305"/>
                </a:lnTo>
                <a:lnTo>
                  <a:pt x="49665" y="301196"/>
                </a:lnTo>
                <a:lnTo>
                  <a:pt x="59249" y="309825"/>
                </a:lnTo>
                <a:lnTo>
                  <a:pt x="71129" y="317894"/>
                </a:lnTo>
                <a:lnTo>
                  <a:pt x="77852" y="321823"/>
                </a:lnTo>
                <a:lnTo>
                  <a:pt x="84875" y="324443"/>
                </a:lnTo>
                <a:lnTo>
                  <a:pt x="92097" y="326189"/>
                </a:lnTo>
                <a:lnTo>
                  <a:pt x="99452" y="327353"/>
                </a:lnTo>
                <a:lnTo>
                  <a:pt x="106895" y="328130"/>
                </a:lnTo>
                <a:lnTo>
                  <a:pt x="114397" y="328648"/>
                </a:lnTo>
                <a:lnTo>
                  <a:pt x="121938" y="328993"/>
                </a:lnTo>
                <a:lnTo>
                  <a:pt x="140477" y="329376"/>
                </a:lnTo>
                <a:lnTo>
                  <a:pt x="150755" y="329478"/>
                </a:lnTo>
                <a:lnTo>
                  <a:pt x="160147" y="328276"/>
                </a:lnTo>
                <a:lnTo>
                  <a:pt x="168948" y="326205"/>
                </a:lnTo>
                <a:lnTo>
                  <a:pt x="177355" y="323554"/>
                </a:lnTo>
                <a:lnTo>
                  <a:pt x="185500" y="320517"/>
                </a:lnTo>
                <a:lnTo>
                  <a:pt x="193470" y="317222"/>
                </a:lnTo>
                <a:lnTo>
                  <a:pt x="201324" y="313755"/>
                </a:lnTo>
                <a:lnTo>
                  <a:pt x="210370" y="310174"/>
                </a:lnTo>
                <a:lnTo>
                  <a:pt x="230580" y="302809"/>
                </a:lnTo>
                <a:lnTo>
                  <a:pt x="240034" y="299067"/>
                </a:lnTo>
                <a:lnTo>
                  <a:pt x="248876" y="295302"/>
                </a:lnTo>
                <a:lnTo>
                  <a:pt x="257311" y="291522"/>
                </a:lnTo>
                <a:lnTo>
                  <a:pt x="265474" y="286462"/>
                </a:lnTo>
                <a:lnTo>
                  <a:pt x="273456" y="280549"/>
                </a:lnTo>
                <a:lnTo>
                  <a:pt x="281318" y="274066"/>
                </a:lnTo>
                <a:lnTo>
                  <a:pt x="303599" y="256704"/>
                </a:lnTo>
                <a:lnTo>
                  <a:pt x="316653" y="246741"/>
                </a:lnTo>
                <a:lnTo>
                  <a:pt x="326626" y="237558"/>
                </a:lnTo>
                <a:lnTo>
                  <a:pt x="334544" y="228896"/>
                </a:lnTo>
                <a:lnTo>
                  <a:pt x="341093" y="220581"/>
                </a:lnTo>
                <a:lnTo>
                  <a:pt x="346729" y="212498"/>
                </a:lnTo>
                <a:lnTo>
                  <a:pt x="351756" y="204570"/>
                </a:lnTo>
                <a:lnTo>
                  <a:pt x="356378" y="196744"/>
                </a:lnTo>
                <a:lnTo>
                  <a:pt x="361998" y="186447"/>
                </a:lnTo>
                <a:lnTo>
                  <a:pt x="375017" y="161459"/>
                </a:lnTo>
                <a:lnTo>
                  <a:pt x="380775" y="148954"/>
                </a:lnTo>
                <a:lnTo>
                  <a:pt x="385884" y="136807"/>
                </a:lnTo>
                <a:lnTo>
                  <a:pt x="390559" y="124898"/>
                </a:lnTo>
                <a:lnTo>
                  <a:pt x="392407" y="114420"/>
                </a:lnTo>
                <a:lnTo>
                  <a:pt x="392368" y="104894"/>
                </a:lnTo>
                <a:lnTo>
                  <a:pt x="391072" y="96004"/>
                </a:lnTo>
                <a:lnTo>
                  <a:pt x="390208" y="88806"/>
                </a:lnTo>
                <a:lnTo>
                  <a:pt x="389632" y="82739"/>
                </a:lnTo>
                <a:lnTo>
                  <a:pt x="389249" y="77423"/>
                </a:lnTo>
                <a:lnTo>
                  <a:pt x="387722" y="72610"/>
                </a:lnTo>
                <a:lnTo>
                  <a:pt x="382640" y="63875"/>
                </a:lnTo>
                <a:lnTo>
                  <a:pt x="376148" y="55759"/>
                </a:lnTo>
                <a:lnTo>
                  <a:pt x="372639" y="51817"/>
                </a:lnTo>
                <a:lnTo>
                  <a:pt x="361967" y="44050"/>
                </a:lnTo>
                <a:lnTo>
                  <a:pt x="350027" y="36364"/>
                </a:lnTo>
                <a:lnTo>
                  <a:pt x="340487" y="28716"/>
                </a:lnTo>
                <a:lnTo>
                  <a:pt x="328627" y="21083"/>
                </a:lnTo>
                <a:lnTo>
                  <a:pt x="321908" y="17270"/>
                </a:lnTo>
                <a:lnTo>
                  <a:pt x="314889" y="14727"/>
                </a:lnTo>
                <a:lnTo>
                  <a:pt x="307669" y="13032"/>
                </a:lnTo>
                <a:lnTo>
                  <a:pt x="300316" y="11902"/>
                </a:lnTo>
                <a:lnTo>
                  <a:pt x="292875" y="9879"/>
                </a:lnTo>
                <a:lnTo>
                  <a:pt x="285373" y="7260"/>
                </a:lnTo>
                <a:lnTo>
                  <a:pt x="277832" y="4244"/>
                </a:lnTo>
                <a:lnTo>
                  <a:pt x="268995" y="2233"/>
                </a:lnTo>
                <a:lnTo>
                  <a:pt x="259293" y="893"/>
                </a:lnTo>
                <a:lnTo>
                  <a:pt x="249016" y="0"/>
                </a:lnTo>
                <a:lnTo>
                  <a:pt x="239624" y="674"/>
                </a:lnTo>
                <a:lnTo>
                  <a:pt x="230823" y="2393"/>
                </a:lnTo>
                <a:lnTo>
                  <a:pt x="222415" y="4810"/>
                </a:lnTo>
                <a:lnTo>
                  <a:pt x="214271" y="6421"/>
                </a:lnTo>
                <a:lnTo>
                  <a:pt x="206300" y="7495"/>
                </a:lnTo>
                <a:lnTo>
                  <a:pt x="198447" y="8211"/>
                </a:lnTo>
                <a:lnTo>
                  <a:pt x="188132" y="9958"/>
                </a:lnTo>
                <a:lnTo>
                  <a:pt x="176175" y="12393"/>
                </a:lnTo>
                <a:lnTo>
                  <a:pt x="125591" y="3250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3"/>
          <p:cNvSpPr/>
          <p:nvPr/>
        </p:nvSpPr>
        <p:spPr>
          <a:xfrm>
            <a:off x="7088124" y="5582810"/>
            <a:ext cx="260639" cy="417941"/>
          </a:xfrm>
          <a:custGeom>
            <a:avLst/>
            <a:gdLst/>
            <a:ahLst/>
            <a:cxnLst/>
            <a:rect l="0" t="0" r="0" b="0"/>
            <a:pathLst>
              <a:path w="260639" h="417941">
                <a:moveTo>
                  <a:pt x="101345" y="52179"/>
                </a:moveTo>
                <a:lnTo>
                  <a:pt x="113482" y="40044"/>
                </a:lnTo>
                <a:lnTo>
                  <a:pt x="118326" y="36469"/>
                </a:lnTo>
                <a:lnTo>
                  <a:pt x="122825" y="34086"/>
                </a:lnTo>
                <a:lnTo>
                  <a:pt x="127096" y="32497"/>
                </a:lnTo>
                <a:lnTo>
                  <a:pt x="151309" y="24193"/>
                </a:lnTo>
                <a:lnTo>
                  <a:pt x="160054" y="20822"/>
                </a:lnTo>
                <a:lnTo>
                  <a:pt x="168425" y="17304"/>
                </a:lnTo>
                <a:lnTo>
                  <a:pt x="176545" y="13690"/>
                </a:lnTo>
                <a:lnTo>
                  <a:pt x="184498" y="11280"/>
                </a:lnTo>
                <a:lnTo>
                  <a:pt x="192341" y="9673"/>
                </a:lnTo>
                <a:lnTo>
                  <a:pt x="200109" y="8602"/>
                </a:lnTo>
                <a:lnTo>
                  <a:pt x="206558" y="7888"/>
                </a:lnTo>
                <a:lnTo>
                  <a:pt x="212128" y="7411"/>
                </a:lnTo>
                <a:lnTo>
                  <a:pt x="217109" y="7094"/>
                </a:lnTo>
                <a:lnTo>
                  <a:pt x="222972" y="5612"/>
                </a:lnTo>
                <a:lnTo>
                  <a:pt x="229420" y="3355"/>
                </a:lnTo>
                <a:lnTo>
                  <a:pt x="236259" y="580"/>
                </a:lnTo>
                <a:lnTo>
                  <a:pt x="242087" y="0"/>
                </a:lnTo>
                <a:lnTo>
                  <a:pt x="247243" y="883"/>
                </a:lnTo>
                <a:lnTo>
                  <a:pt x="251951" y="2742"/>
                </a:lnTo>
                <a:lnTo>
                  <a:pt x="253819" y="3981"/>
                </a:lnTo>
                <a:lnTo>
                  <a:pt x="253795" y="4807"/>
                </a:lnTo>
                <a:lnTo>
                  <a:pt x="252508" y="5358"/>
                </a:lnTo>
                <a:lnTo>
                  <a:pt x="244630" y="6133"/>
                </a:lnTo>
                <a:lnTo>
                  <a:pt x="234454" y="6314"/>
                </a:lnTo>
                <a:lnTo>
                  <a:pt x="170818" y="6431"/>
                </a:lnTo>
                <a:lnTo>
                  <a:pt x="152741" y="7710"/>
                </a:lnTo>
                <a:lnTo>
                  <a:pt x="138149" y="9833"/>
                </a:lnTo>
                <a:lnTo>
                  <a:pt x="125881" y="12519"/>
                </a:lnTo>
                <a:lnTo>
                  <a:pt x="117703" y="15579"/>
                </a:lnTo>
                <a:lnTo>
                  <a:pt x="112250" y="18889"/>
                </a:lnTo>
                <a:lnTo>
                  <a:pt x="108615" y="22366"/>
                </a:lnTo>
                <a:lnTo>
                  <a:pt x="104922" y="24684"/>
                </a:lnTo>
                <a:lnTo>
                  <a:pt x="97431" y="27259"/>
                </a:lnTo>
                <a:lnTo>
                  <a:pt x="93657" y="30486"/>
                </a:lnTo>
                <a:lnTo>
                  <a:pt x="86075" y="40845"/>
                </a:lnTo>
                <a:lnTo>
                  <a:pt x="68598" y="67024"/>
                </a:lnTo>
                <a:lnTo>
                  <a:pt x="61734" y="76046"/>
                </a:lnTo>
                <a:lnTo>
                  <a:pt x="54618" y="84601"/>
                </a:lnTo>
                <a:lnTo>
                  <a:pt x="47334" y="92843"/>
                </a:lnTo>
                <a:lnTo>
                  <a:pt x="42478" y="100879"/>
                </a:lnTo>
                <a:lnTo>
                  <a:pt x="39240" y="108776"/>
                </a:lnTo>
                <a:lnTo>
                  <a:pt x="37082" y="116580"/>
                </a:lnTo>
                <a:lnTo>
                  <a:pt x="31833" y="129403"/>
                </a:lnTo>
                <a:lnTo>
                  <a:pt x="24524" y="145572"/>
                </a:lnTo>
                <a:lnTo>
                  <a:pt x="15842" y="163971"/>
                </a:lnTo>
                <a:lnTo>
                  <a:pt x="10052" y="178777"/>
                </a:lnTo>
                <a:lnTo>
                  <a:pt x="6194" y="191188"/>
                </a:lnTo>
                <a:lnTo>
                  <a:pt x="3620" y="202002"/>
                </a:lnTo>
                <a:lnTo>
                  <a:pt x="1906" y="213021"/>
                </a:lnTo>
                <a:lnTo>
                  <a:pt x="762" y="224177"/>
                </a:lnTo>
                <a:lnTo>
                  <a:pt x="0" y="235425"/>
                </a:lnTo>
                <a:lnTo>
                  <a:pt x="762" y="244193"/>
                </a:lnTo>
                <a:lnTo>
                  <a:pt x="2540" y="251308"/>
                </a:lnTo>
                <a:lnTo>
                  <a:pt x="4994" y="257322"/>
                </a:lnTo>
                <a:lnTo>
                  <a:pt x="7902" y="261331"/>
                </a:lnTo>
                <a:lnTo>
                  <a:pt x="11110" y="264004"/>
                </a:lnTo>
                <a:lnTo>
                  <a:pt x="14518" y="265786"/>
                </a:lnTo>
                <a:lnTo>
                  <a:pt x="18061" y="265703"/>
                </a:lnTo>
                <a:lnTo>
                  <a:pt x="21693" y="264379"/>
                </a:lnTo>
                <a:lnTo>
                  <a:pt x="25383" y="262226"/>
                </a:lnTo>
                <a:lnTo>
                  <a:pt x="32872" y="259833"/>
                </a:lnTo>
                <a:lnTo>
                  <a:pt x="36646" y="259196"/>
                </a:lnTo>
                <a:lnTo>
                  <a:pt x="41702" y="257500"/>
                </a:lnTo>
                <a:lnTo>
                  <a:pt x="47613" y="255100"/>
                </a:lnTo>
                <a:lnTo>
                  <a:pt x="54094" y="252229"/>
                </a:lnTo>
                <a:lnTo>
                  <a:pt x="68068" y="245654"/>
                </a:lnTo>
                <a:lnTo>
                  <a:pt x="75351" y="242123"/>
                </a:lnTo>
                <a:lnTo>
                  <a:pt x="82746" y="237228"/>
                </a:lnTo>
                <a:lnTo>
                  <a:pt x="90216" y="231425"/>
                </a:lnTo>
                <a:lnTo>
                  <a:pt x="97736" y="225017"/>
                </a:lnTo>
                <a:lnTo>
                  <a:pt x="106559" y="219474"/>
                </a:lnTo>
                <a:lnTo>
                  <a:pt x="116251" y="214510"/>
                </a:lnTo>
                <a:lnTo>
                  <a:pt x="126523" y="209929"/>
                </a:lnTo>
                <a:lnTo>
                  <a:pt x="135911" y="206876"/>
                </a:lnTo>
                <a:lnTo>
                  <a:pt x="144709" y="204840"/>
                </a:lnTo>
                <a:lnTo>
                  <a:pt x="153114" y="203484"/>
                </a:lnTo>
                <a:lnTo>
                  <a:pt x="161258" y="201309"/>
                </a:lnTo>
                <a:lnTo>
                  <a:pt x="169227" y="198589"/>
                </a:lnTo>
                <a:lnTo>
                  <a:pt x="177079" y="195506"/>
                </a:lnTo>
                <a:lnTo>
                  <a:pt x="184856" y="194720"/>
                </a:lnTo>
                <a:lnTo>
                  <a:pt x="192579" y="195467"/>
                </a:lnTo>
                <a:lnTo>
                  <a:pt x="200268" y="197234"/>
                </a:lnTo>
                <a:lnTo>
                  <a:pt x="207933" y="199683"/>
                </a:lnTo>
                <a:lnTo>
                  <a:pt x="215584" y="202585"/>
                </a:lnTo>
                <a:lnTo>
                  <a:pt x="223225" y="205790"/>
                </a:lnTo>
                <a:lnTo>
                  <a:pt x="229589" y="209196"/>
                </a:lnTo>
                <a:lnTo>
                  <a:pt x="235101" y="212738"/>
                </a:lnTo>
                <a:lnTo>
                  <a:pt x="240045" y="216368"/>
                </a:lnTo>
                <a:lnTo>
                  <a:pt x="244612" y="220059"/>
                </a:lnTo>
                <a:lnTo>
                  <a:pt x="248927" y="223789"/>
                </a:lnTo>
                <a:lnTo>
                  <a:pt x="253072" y="227546"/>
                </a:lnTo>
                <a:lnTo>
                  <a:pt x="255837" y="232590"/>
                </a:lnTo>
                <a:lnTo>
                  <a:pt x="258908" y="244969"/>
                </a:lnTo>
                <a:lnTo>
                  <a:pt x="260273" y="255550"/>
                </a:lnTo>
                <a:lnTo>
                  <a:pt x="260638" y="260150"/>
                </a:lnTo>
                <a:lnTo>
                  <a:pt x="259610" y="267027"/>
                </a:lnTo>
                <a:lnTo>
                  <a:pt x="257656" y="275421"/>
                </a:lnTo>
                <a:lnTo>
                  <a:pt x="255082" y="284827"/>
                </a:lnTo>
                <a:lnTo>
                  <a:pt x="252096" y="293638"/>
                </a:lnTo>
                <a:lnTo>
                  <a:pt x="248836" y="302052"/>
                </a:lnTo>
                <a:lnTo>
                  <a:pt x="245392" y="310201"/>
                </a:lnTo>
                <a:lnTo>
                  <a:pt x="241827" y="320714"/>
                </a:lnTo>
                <a:lnTo>
                  <a:pt x="238179" y="332802"/>
                </a:lnTo>
                <a:lnTo>
                  <a:pt x="234479" y="345942"/>
                </a:lnTo>
                <a:lnTo>
                  <a:pt x="229471" y="355971"/>
                </a:lnTo>
                <a:lnTo>
                  <a:pt x="223592" y="363927"/>
                </a:lnTo>
                <a:lnTo>
                  <a:pt x="177683" y="410175"/>
                </a:lnTo>
                <a:lnTo>
                  <a:pt x="173828" y="412763"/>
                </a:lnTo>
                <a:lnTo>
                  <a:pt x="169987" y="414489"/>
                </a:lnTo>
                <a:lnTo>
                  <a:pt x="147066" y="41794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4"/>
          <p:cNvSpPr/>
          <p:nvPr/>
        </p:nvSpPr>
        <p:spPr>
          <a:xfrm>
            <a:off x="7383780" y="5692139"/>
            <a:ext cx="251461" cy="171451"/>
          </a:xfrm>
          <a:custGeom>
            <a:avLst/>
            <a:gdLst/>
            <a:ahLst/>
            <a:cxnLst/>
            <a:rect l="0" t="0" r="0" b="0"/>
            <a:pathLst>
              <a:path w="251461" h="171451">
                <a:moveTo>
                  <a:pt x="0" y="0"/>
                </a:moveTo>
                <a:lnTo>
                  <a:pt x="25749" y="25751"/>
                </a:lnTo>
                <a:lnTo>
                  <a:pt x="34947" y="33677"/>
                </a:lnTo>
                <a:lnTo>
                  <a:pt x="62098" y="56031"/>
                </a:lnTo>
                <a:lnTo>
                  <a:pt x="75688" y="65294"/>
                </a:lnTo>
                <a:lnTo>
                  <a:pt x="88559" y="72740"/>
                </a:lnTo>
                <a:lnTo>
                  <a:pt x="100949" y="78973"/>
                </a:lnTo>
                <a:lnTo>
                  <a:pt x="113019" y="85669"/>
                </a:lnTo>
                <a:lnTo>
                  <a:pt x="124876" y="92673"/>
                </a:lnTo>
                <a:lnTo>
                  <a:pt x="136591" y="99882"/>
                </a:lnTo>
                <a:lnTo>
                  <a:pt x="146940" y="105958"/>
                </a:lnTo>
                <a:lnTo>
                  <a:pt x="165213" y="116096"/>
                </a:lnTo>
                <a:lnTo>
                  <a:pt x="172371" y="120577"/>
                </a:lnTo>
                <a:lnTo>
                  <a:pt x="178415" y="124835"/>
                </a:lnTo>
                <a:lnTo>
                  <a:pt x="183713" y="128943"/>
                </a:lnTo>
                <a:lnTo>
                  <a:pt x="192325" y="134222"/>
                </a:lnTo>
                <a:lnTo>
                  <a:pt x="203146" y="140282"/>
                </a:lnTo>
                <a:lnTo>
                  <a:pt x="215441" y="146861"/>
                </a:lnTo>
                <a:lnTo>
                  <a:pt x="223637" y="152518"/>
                </a:lnTo>
                <a:lnTo>
                  <a:pt x="229101" y="157559"/>
                </a:lnTo>
                <a:lnTo>
                  <a:pt x="251460" y="17145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5"/>
          <p:cNvSpPr/>
          <p:nvPr/>
        </p:nvSpPr>
        <p:spPr>
          <a:xfrm>
            <a:off x="7395209" y="5657850"/>
            <a:ext cx="182882" cy="320040"/>
          </a:xfrm>
          <a:custGeom>
            <a:avLst/>
            <a:gdLst/>
            <a:ahLst/>
            <a:cxnLst/>
            <a:rect l="0" t="0" r="0" b="0"/>
            <a:pathLst>
              <a:path w="182882" h="320040">
                <a:moveTo>
                  <a:pt x="182881" y="0"/>
                </a:moveTo>
                <a:lnTo>
                  <a:pt x="164677" y="12135"/>
                </a:lnTo>
                <a:lnTo>
                  <a:pt x="158045" y="18250"/>
                </a:lnTo>
                <a:lnTo>
                  <a:pt x="152353" y="24867"/>
                </a:lnTo>
                <a:lnTo>
                  <a:pt x="121958" y="65871"/>
                </a:lnTo>
                <a:lnTo>
                  <a:pt x="114325" y="76934"/>
                </a:lnTo>
                <a:lnTo>
                  <a:pt x="107967" y="86849"/>
                </a:lnTo>
                <a:lnTo>
                  <a:pt x="102458" y="95999"/>
                </a:lnTo>
                <a:lnTo>
                  <a:pt x="97515" y="105909"/>
                </a:lnTo>
                <a:lnTo>
                  <a:pt x="92950" y="116326"/>
                </a:lnTo>
                <a:lnTo>
                  <a:pt x="88638" y="127081"/>
                </a:lnTo>
                <a:lnTo>
                  <a:pt x="79412" y="146950"/>
                </a:lnTo>
                <a:lnTo>
                  <a:pt x="25494" y="257249"/>
                </a:lnTo>
                <a:lnTo>
                  <a:pt x="19536" y="268019"/>
                </a:lnTo>
                <a:lnTo>
                  <a:pt x="14294" y="276469"/>
                </a:lnTo>
                <a:lnTo>
                  <a:pt x="9529" y="283373"/>
                </a:lnTo>
                <a:lnTo>
                  <a:pt x="6353" y="290515"/>
                </a:lnTo>
                <a:lnTo>
                  <a:pt x="4236" y="297816"/>
                </a:lnTo>
                <a:lnTo>
                  <a:pt x="0" y="32003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6"/>
          <p:cNvSpPr/>
          <p:nvPr/>
        </p:nvSpPr>
        <p:spPr>
          <a:xfrm>
            <a:off x="7646669" y="5703569"/>
            <a:ext cx="148591" cy="45721"/>
          </a:xfrm>
          <a:custGeom>
            <a:avLst/>
            <a:gdLst/>
            <a:ahLst/>
            <a:cxnLst/>
            <a:rect l="0" t="0" r="0" b="0"/>
            <a:pathLst>
              <a:path w="148591" h="45721">
                <a:moveTo>
                  <a:pt x="0" y="45720"/>
                </a:moveTo>
                <a:lnTo>
                  <a:pt x="6068" y="39653"/>
                </a:lnTo>
                <a:lnTo>
                  <a:pt x="10396" y="37865"/>
                </a:lnTo>
                <a:lnTo>
                  <a:pt x="15821" y="36674"/>
                </a:lnTo>
                <a:lnTo>
                  <a:pt x="21977" y="35879"/>
                </a:lnTo>
                <a:lnTo>
                  <a:pt x="27352" y="35350"/>
                </a:lnTo>
                <a:lnTo>
                  <a:pt x="32204" y="34997"/>
                </a:lnTo>
                <a:lnTo>
                  <a:pt x="36710" y="34761"/>
                </a:lnTo>
                <a:lnTo>
                  <a:pt x="43524" y="33334"/>
                </a:lnTo>
                <a:lnTo>
                  <a:pt x="51875" y="31113"/>
                </a:lnTo>
                <a:lnTo>
                  <a:pt x="61254" y="28362"/>
                </a:lnTo>
                <a:lnTo>
                  <a:pt x="70046" y="25258"/>
                </a:lnTo>
                <a:lnTo>
                  <a:pt x="78447" y="21919"/>
                </a:lnTo>
                <a:lnTo>
                  <a:pt x="86589" y="18423"/>
                </a:lnTo>
                <a:lnTo>
                  <a:pt x="94556" y="16092"/>
                </a:lnTo>
                <a:lnTo>
                  <a:pt x="102407" y="14538"/>
                </a:lnTo>
                <a:lnTo>
                  <a:pt x="110182" y="13502"/>
                </a:lnTo>
                <a:lnTo>
                  <a:pt x="116635" y="11542"/>
                </a:lnTo>
                <a:lnTo>
                  <a:pt x="122207" y="8965"/>
                </a:lnTo>
                <a:lnTo>
                  <a:pt x="127191" y="5977"/>
                </a:lnTo>
                <a:lnTo>
                  <a:pt x="131784" y="3984"/>
                </a:lnTo>
                <a:lnTo>
                  <a:pt x="136116" y="2657"/>
                </a:lnTo>
                <a:lnTo>
                  <a:pt x="14859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7"/>
          <p:cNvSpPr/>
          <p:nvPr/>
        </p:nvSpPr>
        <p:spPr>
          <a:xfrm>
            <a:off x="7898129" y="5532119"/>
            <a:ext cx="22862" cy="308611"/>
          </a:xfrm>
          <a:custGeom>
            <a:avLst/>
            <a:gdLst/>
            <a:ahLst/>
            <a:cxnLst/>
            <a:rect l="0" t="0" r="0" b="0"/>
            <a:pathLst>
              <a:path w="22862" h="308611">
                <a:moveTo>
                  <a:pt x="0" y="0"/>
                </a:moveTo>
                <a:lnTo>
                  <a:pt x="6069" y="18204"/>
                </a:lnTo>
                <a:lnTo>
                  <a:pt x="7855" y="38806"/>
                </a:lnTo>
                <a:lnTo>
                  <a:pt x="9048" y="67781"/>
                </a:lnTo>
                <a:lnTo>
                  <a:pt x="10724" y="177987"/>
                </a:lnTo>
                <a:lnTo>
                  <a:pt x="11291" y="279704"/>
                </a:lnTo>
                <a:lnTo>
                  <a:pt x="12607" y="289340"/>
                </a:lnTo>
                <a:lnTo>
                  <a:pt x="14755" y="295763"/>
                </a:lnTo>
                <a:lnTo>
                  <a:pt x="22861" y="30861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8"/>
          <p:cNvSpPr/>
          <p:nvPr/>
        </p:nvSpPr>
        <p:spPr>
          <a:xfrm>
            <a:off x="8012861" y="5497829"/>
            <a:ext cx="181494" cy="319314"/>
          </a:xfrm>
          <a:custGeom>
            <a:avLst/>
            <a:gdLst/>
            <a:ahLst/>
            <a:cxnLst/>
            <a:rect l="0" t="0" r="0" b="0"/>
            <a:pathLst>
              <a:path w="181494" h="319314">
                <a:moveTo>
                  <a:pt x="45289" y="0"/>
                </a:moveTo>
                <a:lnTo>
                  <a:pt x="39221" y="6068"/>
                </a:lnTo>
                <a:lnTo>
                  <a:pt x="37433" y="9125"/>
                </a:lnTo>
                <a:lnTo>
                  <a:pt x="35447" y="15909"/>
                </a:lnTo>
                <a:lnTo>
                  <a:pt x="16126" y="93614"/>
                </a:lnTo>
                <a:lnTo>
                  <a:pt x="10607" y="118289"/>
                </a:lnTo>
                <a:lnTo>
                  <a:pt x="6928" y="137280"/>
                </a:lnTo>
                <a:lnTo>
                  <a:pt x="4474" y="152480"/>
                </a:lnTo>
                <a:lnTo>
                  <a:pt x="2839" y="165154"/>
                </a:lnTo>
                <a:lnTo>
                  <a:pt x="1749" y="176143"/>
                </a:lnTo>
                <a:lnTo>
                  <a:pt x="1022" y="186008"/>
                </a:lnTo>
                <a:lnTo>
                  <a:pt x="538" y="198936"/>
                </a:lnTo>
                <a:lnTo>
                  <a:pt x="0" y="230233"/>
                </a:lnTo>
                <a:lnTo>
                  <a:pt x="1125" y="242389"/>
                </a:lnTo>
                <a:lnTo>
                  <a:pt x="3147" y="251763"/>
                </a:lnTo>
                <a:lnTo>
                  <a:pt x="5764" y="259282"/>
                </a:lnTo>
                <a:lnTo>
                  <a:pt x="8778" y="266835"/>
                </a:lnTo>
                <a:lnTo>
                  <a:pt x="12059" y="274410"/>
                </a:lnTo>
                <a:lnTo>
                  <a:pt x="15516" y="282000"/>
                </a:lnTo>
                <a:lnTo>
                  <a:pt x="19089" y="288330"/>
                </a:lnTo>
                <a:lnTo>
                  <a:pt x="22743" y="293820"/>
                </a:lnTo>
                <a:lnTo>
                  <a:pt x="26448" y="298750"/>
                </a:lnTo>
                <a:lnTo>
                  <a:pt x="31458" y="303307"/>
                </a:lnTo>
                <a:lnTo>
                  <a:pt x="37338" y="307615"/>
                </a:lnTo>
                <a:lnTo>
                  <a:pt x="52890" y="317586"/>
                </a:lnTo>
                <a:lnTo>
                  <a:pt x="58404" y="318950"/>
                </a:lnTo>
                <a:lnTo>
                  <a:pt x="61652" y="319313"/>
                </a:lnTo>
                <a:lnTo>
                  <a:pt x="65088" y="318286"/>
                </a:lnTo>
                <a:lnTo>
                  <a:pt x="68648" y="316331"/>
                </a:lnTo>
                <a:lnTo>
                  <a:pt x="72291" y="313758"/>
                </a:lnTo>
                <a:lnTo>
                  <a:pt x="95623" y="298000"/>
                </a:lnTo>
                <a:lnTo>
                  <a:pt x="102974" y="292647"/>
                </a:lnTo>
                <a:lnTo>
                  <a:pt x="109146" y="287808"/>
                </a:lnTo>
                <a:lnTo>
                  <a:pt x="114530" y="283312"/>
                </a:lnTo>
                <a:lnTo>
                  <a:pt x="119389" y="277775"/>
                </a:lnTo>
                <a:lnTo>
                  <a:pt x="123899" y="271544"/>
                </a:lnTo>
                <a:lnTo>
                  <a:pt x="128176" y="264849"/>
                </a:lnTo>
                <a:lnTo>
                  <a:pt x="134837" y="255307"/>
                </a:lnTo>
                <a:lnTo>
                  <a:pt x="152398" y="231156"/>
                </a:lnTo>
                <a:lnTo>
                  <a:pt x="159875" y="220144"/>
                </a:lnTo>
                <a:lnTo>
                  <a:pt x="166129" y="210263"/>
                </a:lnTo>
                <a:lnTo>
                  <a:pt x="171569" y="201135"/>
                </a:lnTo>
                <a:lnTo>
                  <a:pt x="175196" y="193780"/>
                </a:lnTo>
                <a:lnTo>
                  <a:pt x="177613" y="187607"/>
                </a:lnTo>
                <a:lnTo>
                  <a:pt x="179225" y="182221"/>
                </a:lnTo>
                <a:lnTo>
                  <a:pt x="180300" y="176091"/>
                </a:lnTo>
                <a:lnTo>
                  <a:pt x="181016" y="169464"/>
                </a:lnTo>
                <a:lnTo>
                  <a:pt x="181493" y="162506"/>
                </a:lnTo>
                <a:lnTo>
                  <a:pt x="180541" y="154058"/>
                </a:lnTo>
                <a:lnTo>
                  <a:pt x="178637" y="144615"/>
                </a:lnTo>
                <a:lnTo>
                  <a:pt x="176098" y="134510"/>
                </a:lnTo>
                <a:lnTo>
                  <a:pt x="174405" y="126504"/>
                </a:lnTo>
                <a:lnTo>
                  <a:pt x="173276" y="119896"/>
                </a:lnTo>
                <a:lnTo>
                  <a:pt x="172523" y="114221"/>
                </a:lnTo>
                <a:lnTo>
                  <a:pt x="170752" y="107897"/>
                </a:lnTo>
                <a:lnTo>
                  <a:pt x="168300" y="101142"/>
                </a:lnTo>
                <a:lnTo>
                  <a:pt x="165396" y="94098"/>
                </a:lnTo>
                <a:lnTo>
                  <a:pt x="158381" y="86862"/>
                </a:lnTo>
                <a:lnTo>
                  <a:pt x="148623" y="79498"/>
                </a:lnTo>
                <a:lnTo>
                  <a:pt x="137038" y="72049"/>
                </a:lnTo>
                <a:lnTo>
                  <a:pt x="128045" y="65813"/>
                </a:lnTo>
                <a:lnTo>
                  <a:pt x="120779" y="60385"/>
                </a:lnTo>
                <a:lnTo>
                  <a:pt x="114666" y="55497"/>
                </a:lnTo>
                <a:lnTo>
                  <a:pt x="108050" y="52238"/>
                </a:lnTo>
                <a:lnTo>
                  <a:pt x="101100" y="50066"/>
                </a:lnTo>
                <a:lnTo>
                  <a:pt x="93926" y="48617"/>
                </a:lnTo>
                <a:lnTo>
                  <a:pt x="86604" y="47652"/>
                </a:lnTo>
                <a:lnTo>
                  <a:pt x="79182" y="47008"/>
                </a:lnTo>
                <a:lnTo>
                  <a:pt x="71694" y="46579"/>
                </a:lnTo>
                <a:lnTo>
                  <a:pt x="53214" y="46102"/>
                </a:lnTo>
                <a:lnTo>
                  <a:pt x="10998" y="4572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9"/>
          <p:cNvSpPr/>
          <p:nvPr/>
        </p:nvSpPr>
        <p:spPr>
          <a:xfrm>
            <a:off x="5337809" y="5257800"/>
            <a:ext cx="262892" cy="148590"/>
          </a:xfrm>
          <a:custGeom>
            <a:avLst/>
            <a:gdLst/>
            <a:ahLst/>
            <a:cxnLst/>
            <a:rect l="0" t="0" r="0" b="0"/>
            <a:pathLst>
              <a:path w="262892" h="148590">
                <a:moveTo>
                  <a:pt x="0" y="148589"/>
                </a:moveTo>
                <a:lnTo>
                  <a:pt x="38589" y="110001"/>
                </a:lnTo>
                <a:lnTo>
                  <a:pt x="40966" y="106354"/>
                </a:lnTo>
                <a:lnTo>
                  <a:pt x="42551" y="102653"/>
                </a:lnTo>
                <a:lnTo>
                  <a:pt x="43608" y="98915"/>
                </a:lnTo>
                <a:lnTo>
                  <a:pt x="45582" y="96423"/>
                </a:lnTo>
                <a:lnTo>
                  <a:pt x="48168" y="94762"/>
                </a:lnTo>
                <a:lnTo>
                  <a:pt x="51162" y="93654"/>
                </a:lnTo>
                <a:lnTo>
                  <a:pt x="54428" y="90376"/>
                </a:lnTo>
                <a:lnTo>
                  <a:pt x="57875" y="85650"/>
                </a:lnTo>
                <a:lnTo>
                  <a:pt x="61444" y="79960"/>
                </a:lnTo>
                <a:lnTo>
                  <a:pt x="65093" y="76167"/>
                </a:lnTo>
                <a:lnTo>
                  <a:pt x="68796" y="73638"/>
                </a:lnTo>
                <a:lnTo>
                  <a:pt x="76296" y="69557"/>
                </a:lnTo>
                <a:lnTo>
                  <a:pt x="80074" y="66692"/>
                </a:lnTo>
                <a:lnTo>
                  <a:pt x="83863" y="63511"/>
                </a:lnTo>
                <a:lnTo>
                  <a:pt x="87659" y="60121"/>
                </a:lnTo>
                <a:lnTo>
                  <a:pt x="95264" y="52966"/>
                </a:lnTo>
                <a:lnTo>
                  <a:pt x="106684" y="41799"/>
                </a:lnTo>
                <a:lnTo>
                  <a:pt x="113033" y="38026"/>
                </a:lnTo>
                <a:lnTo>
                  <a:pt x="121076" y="34240"/>
                </a:lnTo>
                <a:lnTo>
                  <a:pt x="130247" y="30447"/>
                </a:lnTo>
                <a:lnTo>
                  <a:pt x="138902" y="26647"/>
                </a:lnTo>
                <a:lnTo>
                  <a:pt x="155291" y="19040"/>
                </a:lnTo>
                <a:lnTo>
                  <a:pt x="169568" y="15233"/>
                </a:lnTo>
                <a:lnTo>
                  <a:pt x="187975" y="11425"/>
                </a:lnTo>
                <a:lnTo>
                  <a:pt x="262891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20"/>
          <p:cNvSpPr/>
          <p:nvPr/>
        </p:nvSpPr>
        <p:spPr>
          <a:xfrm>
            <a:off x="228600" y="4005695"/>
            <a:ext cx="443108" cy="400978"/>
          </a:xfrm>
          <a:custGeom>
            <a:avLst/>
            <a:gdLst/>
            <a:ahLst/>
            <a:cxnLst/>
            <a:rect l="0" t="0" r="0" b="0"/>
            <a:pathLst>
              <a:path w="443108" h="400978">
                <a:moveTo>
                  <a:pt x="0" y="74814"/>
                </a:moveTo>
                <a:lnTo>
                  <a:pt x="25750" y="49064"/>
                </a:lnTo>
                <a:lnTo>
                  <a:pt x="31136" y="46218"/>
                </a:lnTo>
                <a:lnTo>
                  <a:pt x="43895" y="43055"/>
                </a:lnTo>
                <a:lnTo>
                  <a:pt x="54645" y="38262"/>
                </a:lnTo>
                <a:lnTo>
                  <a:pt x="64927" y="31899"/>
                </a:lnTo>
                <a:lnTo>
                  <a:pt x="77963" y="24838"/>
                </a:lnTo>
                <a:lnTo>
                  <a:pt x="84995" y="22447"/>
                </a:lnTo>
                <a:lnTo>
                  <a:pt x="92223" y="20853"/>
                </a:lnTo>
                <a:lnTo>
                  <a:pt x="99582" y="19790"/>
                </a:lnTo>
                <a:lnTo>
                  <a:pt x="108298" y="17811"/>
                </a:lnTo>
                <a:lnTo>
                  <a:pt x="117918" y="15222"/>
                </a:lnTo>
                <a:lnTo>
                  <a:pt x="128142" y="12226"/>
                </a:lnTo>
                <a:lnTo>
                  <a:pt x="141308" y="10229"/>
                </a:lnTo>
                <a:lnTo>
                  <a:pt x="156435" y="8897"/>
                </a:lnTo>
                <a:lnTo>
                  <a:pt x="172870" y="8010"/>
                </a:lnTo>
                <a:lnTo>
                  <a:pt x="187637" y="6148"/>
                </a:lnTo>
                <a:lnTo>
                  <a:pt x="201291" y="3637"/>
                </a:lnTo>
                <a:lnTo>
                  <a:pt x="214204" y="693"/>
                </a:lnTo>
                <a:lnTo>
                  <a:pt x="230432" y="0"/>
                </a:lnTo>
                <a:lnTo>
                  <a:pt x="248871" y="808"/>
                </a:lnTo>
                <a:lnTo>
                  <a:pt x="268784" y="2617"/>
                </a:lnTo>
                <a:lnTo>
                  <a:pt x="284599" y="3823"/>
                </a:lnTo>
                <a:lnTo>
                  <a:pt x="308945" y="5162"/>
                </a:lnTo>
                <a:lnTo>
                  <a:pt x="318993" y="6790"/>
                </a:lnTo>
                <a:lnTo>
                  <a:pt x="328232" y="9145"/>
                </a:lnTo>
                <a:lnTo>
                  <a:pt x="336931" y="11984"/>
                </a:lnTo>
                <a:lnTo>
                  <a:pt x="345271" y="15148"/>
                </a:lnTo>
                <a:lnTo>
                  <a:pt x="353370" y="18527"/>
                </a:lnTo>
                <a:lnTo>
                  <a:pt x="361310" y="22049"/>
                </a:lnTo>
                <a:lnTo>
                  <a:pt x="373519" y="29350"/>
                </a:lnTo>
                <a:lnTo>
                  <a:pt x="378552" y="33075"/>
                </a:lnTo>
                <a:lnTo>
                  <a:pt x="381908" y="36828"/>
                </a:lnTo>
                <a:lnTo>
                  <a:pt x="384145" y="40600"/>
                </a:lnTo>
                <a:lnTo>
                  <a:pt x="386631" y="48178"/>
                </a:lnTo>
                <a:lnTo>
                  <a:pt x="387736" y="55779"/>
                </a:lnTo>
                <a:lnTo>
                  <a:pt x="384840" y="66778"/>
                </a:lnTo>
                <a:lnTo>
                  <a:pt x="379320" y="78863"/>
                </a:lnTo>
                <a:lnTo>
                  <a:pt x="372633" y="88467"/>
                </a:lnTo>
                <a:lnTo>
                  <a:pt x="362041" y="100355"/>
                </a:lnTo>
                <a:lnTo>
                  <a:pt x="348867" y="114106"/>
                </a:lnTo>
                <a:lnTo>
                  <a:pt x="334545" y="128684"/>
                </a:lnTo>
                <a:lnTo>
                  <a:pt x="327170" y="134858"/>
                </a:lnTo>
                <a:lnTo>
                  <a:pt x="319713" y="140243"/>
                </a:lnTo>
                <a:lnTo>
                  <a:pt x="283427" y="164080"/>
                </a:lnTo>
                <a:lnTo>
                  <a:pt x="268961" y="172425"/>
                </a:lnTo>
                <a:lnTo>
                  <a:pt x="232568" y="191857"/>
                </a:lnTo>
                <a:lnTo>
                  <a:pt x="222355" y="198563"/>
                </a:lnTo>
                <a:lnTo>
                  <a:pt x="218087" y="203033"/>
                </a:lnTo>
                <a:lnTo>
                  <a:pt x="217781" y="206013"/>
                </a:lnTo>
                <a:lnTo>
                  <a:pt x="220117" y="208001"/>
                </a:lnTo>
                <a:lnTo>
                  <a:pt x="229486" y="210208"/>
                </a:lnTo>
                <a:lnTo>
                  <a:pt x="244431" y="210797"/>
                </a:lnTo>
                <a:lnTo>
                  <a:pt x="291516" y="211451"/>
                </a:lnTo>
                <a:lnTo>
                  <a:pt x="314994" y="212895"/>
                </a:lnTo>
                <a:lnTo>
                  <a:pt x="336996" y="215129"/>
                </a:lnTo>
                <a:lnTo>
                  <a:pt x="358014" y="217887"/>
                </a:lnTo>
                <a:lnTo>
                  <a:pt x="374566" y="220996"/>
                </a:lnTo>
                <a:lnTo>
                  <a:pt x="388140" y="224339"/>
                </a:lnTo>
                <a:lnTo>
                  <a:pt x="399730" y="227838"/>
                </a:lnTo>
                <a:lnTo>
                  <a:pt x="408727" y="232710"/>
                </a:lnTo>
                <a:lnTo>
                  <a:pt x="422109" y="244897"/>
                </a:lnTo>
                <a:lnTo>
                  <a:pt x="436784" y="259970"/>
                </a:lnTo>
                <a:lnTo>
                  <a:pt x="439779" y="264292"/>
                </a:lnTo>
                <a:lnTo>
                  <a:pt x="443107" y="272480"/>
                </a:lnTo>
                <a:lnTo>
                  <a:pt x="442725" y="277712"/>
                </a:lnTo>
                <a:lnTo>
                  <a:pt x="441200" y="283739"/>
                </a:lnTo>
                <a:lnTo>
                  <a:pt x="436118" y="295940"/>
                </a:lnTo>
                <a:lnTo>
                  <a:pt x="429627" y="305596"/>
                </a:lnTo>
                <a:lnTo>
                  <a:pt x="419122" y="314121"/>
                </a:lnTo>
                <a:lnTo>
                  <a:pt x="412764" y="318172"/>
                </a:lnTo>
                <a:lnTo>
                  <a:pt x="373478" y="342077"/>
                </a:lnTo>
                <a:lnTo>
                  <a:pt x="360745" y="349509"/>
                </a:lnTo>
                <a:lnTo>
                  <a:pt x="339824" y="361155"/>
                </a:lnTo>
                <a:lnTo>
                  <a:pt x="329419" y="366038"/>
                </a:lnTo>
                <a:lnTo>
                  <a:pt x="318673" y="370564"/>
                </a:lnTo>
                <a:lnTo>
                  <a:pt x="307698" y="374851"/>
                </a:lnTo>
                <a:lnTo>
                  <a:pt x="285345" y="383001"/>
                </a:lnTo>
                <a:lnTo>
                  <a:pt x="274050" y="386952"/>
                </a:lnTo>
                <a:lnTo>
                  <a:pt x="263980" y="389586"/>
                </a:lnTo>
                <a:lnTo>
                  <a:pt x="254726" y="391342"/>
                </a:lnTo>
                <a:lnTo>
                  <a:pt x="246017" y="392513"/>
                </a:lnTo>
                <a:lnTo>
                  <a:pt x="219408" y="397200"/>
                </a:lnTo>
                <a:lnTo>
                  <a:pt x="203422" y="400228"/>
                </a:lnTo>
                <a:lnTo>
                  <a:pt x="191494" y="400977"/>
                </a:lnTo>
                <a:lnTo>
                  <a:pt x="182273" y="400206"/>
                </a:lnTo>
                <a:lnTo>
                  <a:pt x="168640" y="397233"/>
                </a:lnTo>
                <a:lnTo>
                  <a:pt x="163226" y="396440"/>
                </a:lnTo>
                <a:lnTo>
                  <a:pt x="148590" y="39485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21"/>
          <p:cNvSpPr/>
          <p:nvPr/>
        </p:nvSpPr>
        <p:spPr>
          <a:xfrm>
            <a:off x="754380" y="4126229"/>
            <a:ext cx="354331" cy="274322"/>
          </a:xfrm>
          <a:custGeom>
            <a:avLst/>
            <a:gdLst/>
            <a:ahLst/>
            <a:cxnLst/>
            <a:rect l="0" t="0" r="0" b="0"/>
            <a:pathLst>
              <a:path w="354331" h="274322">
                <a:moveTo>
                  <a:pt x="0" y="0"/>
                </a:moveTo>
                <a:lnTo>
                  <a:pt x="12135" y="12136"/>
                </a:lnTo>
                <a:lnTo>
                  <a:pt x="15710" y="16981"/>
                </a:lnTo>
                <a:lnTo>
                  <a:pt x="18093" y="21481"/>
                </a:lnTo>
                <a:lnTo>
                  <a:pt x="19682" y="25751"/>
                </a:lnTo>
                <a:lnTo>
                  <a:pt x="24834" y="33882"/>
                </a:lnTo>
                <a:lnTo>
                  <a:pt x="31357" y="41729"/>
                </a:lnTo>
                <a:lnTo>
                  <a:pt x="38490" y="49450"/>
                </a:lnTo>
                <a:lnTo>
                  <a:pt x="62826" y="80821"/>
                </a:lnTo>
                <a:lnTo>
                  <a:pt x="79984" y="103411"/>
                </a:lnTo>
                <a:lnTo>
                  <a:pt x="93963" y="119741"/>
                </a:lnTo>
                <a:lnTo>
                  <a:pt x="105822" y="131897"/>
                </a:lnTo>
                <a:lnTo>
                  <a:pt x="116268" y="141272"/>
                </a:lnTo>
                <a:lnTo>
                  <a:pt x="125772" y="148791"/>
                </a:lnTo>
                <a:lnTo>
                  <a:pt x="134648" y="155075"/>
                </a:lnTo>
                <a:lnTo>
                  <a:pt x="143105" y="160533"/>
                </a:lnTo>
                <a:lnTo>
                  <a:pt x="151283" y="166712"/>
                </a:lnTo>
                <a:lnTo>
                  <a:pt x="159275" y="173372"/>
                </a:lnTo>
                <a:lnTo>
                  <a:pt x="167143" y="180351"/>
                </a:lnTo>
                <a:lnTo>
                  <a:pt x="178739" y="188814"/>
                </a:lnTo>
                <a:lnTo>
                  <a:pt x="192819" y="198266"/>
                </a:lnTo>
                <a:lnTo>
                  <a:pt x="208556" y="208378"/>
                </a:lnTo>
                <a:lnTo>
                  <a:pt x="221587" y="216389"/>
                </a:lnTo>
                <a:lnTo>
                  <a:pt x="232815" y="223000"/>
                </a:lnTo>
                <a:lnTo>
                  <a:pt x="252063" y="233731"/>
                </a:lnTo>
                <a:lnTo>
                  <a:pt x="269084" y="242734"/>
                </a:lnTo>
                <a:lnTo>
                  <a:pt x="280989" y="248183"/>
                </a:lnTo>
                <a:lnTo>
                  <a:pt x="295276" y="254355"/>
                </a:lnTo>
                <a:lnTo>
                  <a:pt x="354330" y="27432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22"/>
          <p:cNvSpPr/>
          <p:nvPr/>
        </p:nvSpPr>
        <p:spPr>
          <a:xfrm>
            <a:off x="742950" y="4137659"/>
            <a:ext cx="331471" cy="274321"/>
          </a:xfrm>
          <a:custGeom>
            <a:avLst/>
            <a:gdLst/>
            <a:ahLst/>
            <a:cxnLst/>
            <a:rect l="0" t="0" r="0" b="0"/>
            <a:pathLst>
              <a:path w="331471" h="274321">
                <a:moveTo>
                  <a:pt x="331470" y="0"/>
                </a:moveTo>
                <a:lnTo>
                  <a:pt x="319334" y="12136"/>
                </a:lnTo>
                <a:lnTo>
                  <a:pt x="315759" y="16981"/>
                </a:lnTo>
                <a:lnTo>
                  <a:pt x="313376" y="21481"/>
                </a:lnTo>
                <a:lnTo>
                  <a:pt x="311787" y="25751"/>
                </a:lnTo>
                <a:lnTo>
                  <a:pt x="306635" y="33882"/>
                </a:lnTo>
                <a:lnTo>
                  <a:pt x="303483" y="37828"/>
                </a:lnTo>
                <a:lnTo>
                  <a:pt x="296302" y="45539"/>
                </a:lnTo>
                <a:lnTo>
                  <a:pt x="274776" y="67653"/>
                </a:lnTo>
                <a:lnTo>
                  <a:pt x="261924" y="79392"/>
                </a:lnTo>
                <a:lnTo>
                  <a:pt x="248276" y="91029"/>
                </a:lnTo>
                <a:lnTo>
                  <a:pt x="234097" y="102596"/>
                </a:lnTo>
                <a:lnTo>
                  <a:pt x="223375" y="112847"/>
                </a:lnTo>
                <a:lnTo>
                  <a:pt x="214956" y="122222"/>
                </a:lnTo>
                <a:lnTo>
                  <a:pt x="208074" y="131011"/>
                </a:lnTo>
                <a:lnTo>
                  <a:pt x="199676" y="138141"/>
                </a:lnTo>
                <a:lnTo>
                  <a:pt x="190267" y="144164"/>
                </a:lnTo>
                <a:lnTo>
                  <a:pt x="180185" y="149449"/>
                </a:lnTo>
                <a:lnTo>
                  <a:pt x="170923" y="155513"/>
                </a:lnTo>
                <a:lnTo>
                  <a:pt x="162208" y="162096"/>
                </a:lnTo>
                <a:lnTo>
                  <a:pt x="153859" y="169024"/>
                </a:lnTo>
                <a:lnTo>
                  <a:pt x="145753" y="174913"/>
                </a:lnTo>
                <a:lnTo>
                  <a:pt x="137808" y="180109"/>
                </a:lnTo>
                <a:lnTo>
                  <a:pt x="129972" y="184843"/>
                </a:lnTo>
                <a:lnTo>
                  <a:pt x="119668" y="193079"/>
                </a:lnTo>
                <a:lnTo>
                  <a:pt x="107719" y="203649"/>
                </a:lnTo>
                <a:lnTo>
                  <a:pt x="94672" y="215777"/>
                </a:lnTo>
                <a:lnTo>
                  <a:pt x="83435" y="225131"/>
                </a:lnTo>
                <a:lnTo>
                  <a:pt x="73403" y="232638"/>
                </a:lnTo>
                <a:lnTo>
                  <a:pt x="64175" y="238912"/>
                </a:lnTo>
                <a:lnTo>
                  <a:pt x="56753" y="244365"/>
                </a:lnTo>
                <a:lnTo>
                  <a:pt x="50535" y="249270"/>
                </a:lnTo>
                <a:lnTo>
                  <a:pt x="40240" y="256837"/>
                </a:lnTo>
                <a:lnTo>
                  <a:pt x="31431" y="260200"/>
                </a:lnTo>
                <a:lnTo>
                  <a:pt x="23282" y="261694"/>
                </a:lnTo>
                <a:lnTo>
                  <a:pt x="19331" y="262093"/>
                </a:lnTo>
                <a:lnTo>
                  <a:pt x="16698" y="263629"/>
                </a:lnTo>
                <a:lnTo>
                  <a:pt x="14942" y="265923"/>
                </a:lnTo>
                <a:lnTo>
                  <a:pt x="0" y="27432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23"/>
          <p:cNvSpPr/>
          <p:nvPr/>
        </p:nvSpPr>
        <p:spPr>
          <a:xfrm>
            <a:off x="1131570" y="4171950"/>
            <a:ext cx="388621" cy="34290"/>
          </a:xfrm>
          <a:custGeom>
            <a:avLst/>
            <a:gdLst/>
            <a:ahLst/>
            <a:cxnLst/>
            <a:rect l="0" t="0" r="0" b="0"/>
            <a:pathLst>
              <a:path w="388621" h="34290">
                <a:moveTo>
                  <a:pt x="0" y="34289"/>
                </a:moveTo>
                <a:lnTo>
                  <a:pt x="18203" y="28222"/>
                </a:lnTo>
                <a:lnTo>
                  <a:pt x="26105" y="25164"/>
                </a:lnTo>
                <a:lnTo>
                  <a:pt x="33913" y="21856"/>
                </a:lnTo>
                <a:lnTo>
                  <a:pt x="41659" y="18381"/>
                </a:lnTo>
                <a:lnTo>
                  <a:pt x="49362" y="16063"/>
                </a:lnTo>
                <a:lnTo>
                  <a:pt x="57038" y="14519"/>
                </a:lnTo>
                <a:lnTo>
                  <a:pt x="64695" y="13489"/>
                </a:lnTo>
                <a:lnTo>
                  <a:pt x="74880" y="12802"/>
                </a:lnTo>
                <a:lnTo>
                  <a:pt x="86750" y="12345"/>
                </a:lnTo>
                <a:lnTo>
                  <a:pt x="99743" y="12039"/>
                </a:lnTo>
                <a:lnTo>
                  <a:pt x="333337" y="11445"/>
                </a:lnTo>
                <a:lnTo>
                  <a:pt x="341605" y="10170"/>
                </a:lnTo>
                <a:lnTo>
                  <a:pt x="348386" y="8050"/>
                </a:lnTo>
                <a:lnTo>
                  <a:pt x="354177" y="5366"/>
                </a:lnTo>
                <a:lnTo>
                  <a:pt x="360578" y="3577"/>
                </a:lnTo>
                <a:lnTo>
                  <a:pt x="367385" y="2385"/>
                </a:lnTo>
                <a:lnTo>
                  <a:pt x="38862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24"/>
          <p:cNvSpPr/>
          <p:nvPr/>
        </p:nvSpPr>
        <p:spPr>
          <a:xfrm>
            <a:off x="1325881" y="4046220"/>
            <a:ext cx="22860" cy="331470"/>
          </a:xfrm>
          <a:custGeom>
            <a:avLst/>
            <a:gdLst/>
            <a:ahLst/>
            <a:cxnLst/>
            <a:rect l="0" t="0" r="0" b="0"/>
            <a:pathLst>
              <a:path w="22860" h="331470">
                <a:moveTo>
                  <a:pt x="22859" y="0"/>
                </a:moveTo>
                <a:lnTo>
                  <a:pt x="22859" y="73057"/>
                </a:lnTo>
                <a:lnTo>
                  <a:pt x="21589" y="88075"/>
                </a:lnTo>
                <a:lnTo>
                  <a:pt x="19472" y="103166"/>
                </a:lnTo>
                <a:lnTo>
                  <a:pt x="16791" y="118307"/>
                </a:lnTo>
                <a:lnTo>
                  <a:pt x="15003" y="130942"/>
                </a:lnTo>
                <a:lnTo>
                  <a:pt x="13812" y="141904"/>
                </a:lnTo>
                <a:lnTo>
                  <a:pt x="13017" y="151752"/>
                </a:lnTo>
                <a:lnTo>
                  <a:pt x="12488" y="160858"/>
                </a:lnTo>
                <a:lnTo>
                  <a:pt x="11899" y="177749"/>
                </a:lnTo>
                <a:lnTo>
                  <a:pt x="10472" y="185809"/>
                </a:lnTo>
                <a:lnTo>
                  <a:pt x="8251" y="193722"/>
                </a:lnTo>
                <a:lnTo>
                  <a:pt x="5500" y="201538"/>
                </a:lnTo>
                <a:lnTo>
                  <a:pt x="3666" y="209289"/>
                </a:lnTo>
                <a:lnTo>
                  <a:pt x="2444" y="216996"/>
                </a:lnTo>
                <a:lnTo>
                  <a:pt x="1629" y="224673"/>
                </a:lnTo>
                <a:lnTo>
                  <a:pt x="1085" y="231062"/>
                </a:lnTo>
                <a:lnTo>
                  <a:pt x="723" y="236591"/>
                </a:lnTo>
                <a:lnTo>
                  <a:pt x="482" y="241547"/>
                </a:lnTo>
                <a:lnTo>
                  <a:pt x="213" y="253827"/>
                </a:lnTo>
                <a:lnTo>
                  <a:pt x="0" y="323247"/>
                </a:lnTo>
                <a:lnTo>
                  <a:pt x="11429" y="33146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25"/>
          <p:cNvSpPr/>
          <p:nvPr/>
        </p:nvSpPr>
        <p:spPr>
          <a:xfrm>
            <a:off x="1611859" y="3943350"/>
            <a:ext cx="45409" cy="434340"/>
          </a:xfrm>
          <a:custGeom>
            <a:avLst/>
            <a:gdLst/>
            <a:ahLst/>
            <a:cxnLst/>
            <a:rect l="0" t="0" r="0" b="0"/>
            <a:pathLst>
              <a:path w="45409" h="434340">
                <a:moveTo>
                  <a:pt x="22631" y="0"/>
                </a:moveTo>
                <a:lnTo>
                  <a:pt x="34766" y="18203"/>
                </a:lnTo>
                <a:lnTo>
                  <a:pt x="38341" y="26105"/>
                </a:lnTo>
                <a:lnTo>
                  <a:pt x="40724" y="33913"/>
                </a:lnTo>
                <a:lnTo>
                  <a:pt x="42313" y="41659"/>
                </a:lnTo>
                <a:lnTo>
                  <a:pt x="43372" y="49362"/>
                </a:lnTo>
                <a:lnTo>
                  <a:pt x="44078" y="57038"/>
                </a:lnTo>
                <a:lnTo>
                  <a:pt x="44549" y="64695"/>
                </a:lnTo>
                <a:lnTo>
                  <a:pt x="45072" y="79976"/>
                </a:lnTo>
                <a:lnTo>
                  <a:pt x="45305" y="100315"/>
                </a:lnTo>
                <a:lnTo>
                  <a:pt x="45408" y="134754"/>
                </a:lnTo>
                <a:lnTo>
                  <a:pt x="44165" y="150796"/>
                </a:lnTo>
                <a:lnTo>
                  <a:pt x="42067" y="165301"/>
                </a:lnTo>
                <a:lnTo>
                  <a:pt x="39398" y="178780"/>
                </a:lnTo>
                <a:lnTo>
                  <a:pt x="37619" y="190306"/>
                </a:lnTo>
                <a:lnTo>
                  <a:pt x="36433" y="200531"/>
                </a:lnTo>
                <a:lnTo>
                  <a:pt x="35642" y="209887"/>
                </a:lnTo>
                <a:lnTo>
                  <a:pt x="33845" y="222475"/>
                </a:lnTo>
                <a:lnTo>
                  <a:pt x="28461" y="253394"/>
                </a:lnTo>
                <a:lnTo>
                  <a:pt x="26518" y="266719"/>
                </a:lnTo>
                <a:lnTo>
                  <a:pt x="25222" y="278143"/>
                </a:lnTo>
                <a:lnTo>
                  <a:pt x="24358" y="288298"/>
                </a:lnTo>
                <a:lnTo>
                  <a:pt x="22512" y="298879"/>
                </a:lnTo>
                <a:lnTo>
                  <a:pt x="20012" y="309742"/>
                </a:lnTo>
                <a:lnTo>
                  <a:pt x="17075" y="320795"/>
                </a:lnTo>
                <a:lnTo>
                  <a:pt x="15117" y="330703"/>
                </a:lnTo>
                <a:lnTo>
                  <a:pt x="13811" y="339848"/>
                </a:lnTo>
                <a:lnTo>
                  <a:pt x="12941" y="348485"/>
                </a:lnTo>
                <a:lnTo>
                  <a:pt x="11091" y="358053"/>
                </a:lnTo>
                <a:lnTo>
                  <a:pt x="8587" y="368242"/>
                </a:lnTo>
                <a:lnTo>
                  <a:pt x="5648" y="378845"/>
                </a:lnTo>
                <a:lnTo>
                  <a:pt x="3689" y="387183"/>
                </a:lnTo>
                <a:lnTo>
                  <a:pt x="2383" y="394012"/>
                </a:lnTo>
                <a:lnTo>
                  <a:pt x="1512" y="399834"/>
                </a:lnTo>
                <a:lnTo>
                  <a:pt x="545" y="409690"/>
                </a:lnTo>
                <a:lnTo>
                  <a:pt x="0" y="422380"/>
                </a:lnTo>
                <a:lnTo>
                  <a:pt x="11201" y="43433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26"/>
          <p:cNvSpPr/>
          <p:nvPr/>
        </p:nvSpPr>
        <p:spPr>
          <a:xfrm>
            <a:off x="1748790" y="3972606"/>
            <a:ext cx="410306" cy="382202"/>
          </a:xfrm>
          <a:custGeom>
            <a:avLst/>
            <a:gdLst/>
            <a:ahLst/>
            <a:cxnLst/>
            <a:rect l="0" t="0" r="0" b="0"/>
            <a:pathLst>
              <a:path w="410306" h="382202">
                <a:moveTo>
                  <a:pt x="125730" y="50753"/>
                </a:moveTo>
                <a:lnTo>
                  <a:pt x="131797" y="44686"/>
                </a:lnTo>
                <a:lnTo>
                  <a:pt x="133585" y="44168"/>
                </a:lnTo>
                <a:lnTo>
                  <a:pt x="134777" y="45093"/>
                </a:lnTo>
                <a:lnTo>
                  <a:pt x="135571" y="46980"/>
                </a:lnTo>
                <a:lnTo>
                  <a:pt x="136689" y="55703"/>
                </a:lnTo>
                <a:lnTo>
                  <a:pt x="133036" y="60404"/>
                </a:lnTo>
                <a:lnTo>
                  <a:pt x="126790" y="66076"/>
                </a:lnTo>
                <a:lnTo>
                  <a:pt x="118817" y="72399"/>
                </a:lnTo>
                <a:lnTo>
                  <a:pt x="112231" y="79154"/>
                </a:lnTo>
                <a:lnTo>
                  <a:pt x="106570" y="86197"/>
                </a:lnTo>
                <a:lnTo>
                  <a:pt x="101527" y="93433"/>
                </a:lnTo>
                <a:lnTo>
                  <a:pt x="96895" y="102066"/>
                </a:lnTo>
                <a:lnTo>
                  <a:pt x="92536" y="111632"/>
                </a:lnTo>
                <a:lnTo>
                  <a:pt x="88361" y="121819"/>
                </a:lnTo>
                <a:lnTo>
                  <a:pt x="84307" y="133691"/>
                </a:lnTo>
                <a:lnTo>
                  <a:pt x="80334" y="146685"/>
                </a:lnTo>
                <a:lnTo>
                  <a:pt x="72534" y="174669"/>
                </a:lnTo>
                <a:lnTo>
                  <a:pt x="64834" y="204041"/>
                </a:lnTo>
                <a:lnTo>
                  <a:pt x="59732" y="221525"/>
                </a:lnTo>
                <a:lnTo>
                  <a:pt x="47291" y="261272"/>
                </a:lnTo>
                <a:lnTo>
                  <a:pt x="41687" y="277459"/>
                </a:lnTo>
                <a:lnTo>
                  <a:pt x="36681" y="290790"/>
                </a:lnTo>
                <a:lnTo>
                  <a:pt x="32074" y="302218"/>
                </a:lnTo>
                <a:lnTo>
                  <a:pt x="30273" y="312377"/>
                </a:lnTo>
                <a:lnTo>
                  <a:pt x="30341" y="321689"/>
                </a:lnTo>
                <a:lnTo>
                  <a:pt x="31658" y="330437"/>
                </a:lnTo>
                <a:lnTo>
                  <a:pt x="33805" y="338809"/>
                </a:lnTo>
                <a:lnTo>
                  <a:pt x="36507" y="346931"/>
                </a:lnTo>
                <a:lnTo>
                  <a:pt x="39577" y="354885"/>
                </a:lnTo>
                <a:lnTo>
                  <a:pt x="42895" y="361458"/>
                </a:lnTo>
                <a:lnTo>
                  <a:pt x="49968" y="372148"/>
                </a:lnTo>
                <a:lnTo>
                  <a:pt x="53632" y="375506"/>
                </a:lnTo>
                <a:lnTo>
                  <a:pt x="57344" y="377745"/>
                </a:lnTo>
                <a:lnTo>
                  <a:pt x="61089" y="379238"/>
                </a:lnTo>
                <a:lnTo>
                  <a:pt x="72024" y="380896"/>
                </a:lnTo>
                <a:lnTo>
                  <a:pt x="84080" y="381634"/>
                </a:lnTo>
                <a:lnTo>
                  <a:pt x="93672" y="381961"/>
                </a:lnTo>
                <a:lnTo>
                  <a:pt x="143721" y="382201"/>
                </a:lnTo>
                <a:lnTo>
                  <a:pt x="151694" y="380938"/>
                </a:lnTo>
                <a:lnTo>
                  <a:pt x="159549" y="378827"/>
                </a:lnTo>
                <a:lnTo>
                  <a:pt x="196474" y="366312"/>
                </a:lnTo>
                <a:lnTo>
                  <a:pt x="224905" y="355679"/>
                </a:lnTo>
                <a:lnTo>
                  <a:pt x="241377" y="349287"/>
                </a:lnTo>
                <a:lnTo>
                  <a:pt x="254897" y="342486"/>
                </a:lnTo>
                <a:lnTo>
                  <a:pt x="266452" y="335412"/>
                </a:lnTo>
                <a:lnTo>
                  <a:pt x="287333" y="320778"/>
                </a:lnTo>
                <a:lnTo>
                  <a:pt x="309313" y="305808"/>
                </a:lnTo>
                <a:lnTo>
                  <a:pt x="320509" y="296989"/>
                </a:lnTo>
                <a:lnTo>
                  <a:pt x="331782" y="287301"/>
                </a:lnTo>
                <a:lnTo>
                  <a:pt x="343108" y="277032"/>
                </a:lnTo>
                <a:lnTo>
                  <a:pt x="351929" y="267646"/>
                </a:lnTo>
                <a:lnTo>
                  <a:pt x="359079" y="258848"/>
                </a:lnTo>
                <a:lnTo>
                  <a:pt x="365116" y="250443"/>
                </a:lnTo>
                <a:lnTo>
                  <a:pt x="370410" y="241030"/>
                </a:lnTo>
                <a:lnTo>
                  <a:pt x="375210" y="230944"/>
                </a:lnTo>
                <a:lnTo>
                  <a:pt x="379680" y="220411"/>
                </a:lnTo>
                <a:lnTo>
                  <a:pt x="391420" y="195160"/>
                </a:lnTo>
                <a:lnTo>
                  <a:pt x="398106" y="181314"/>
                </a:lnTo>
                <a:lnTo>
                  <a:pt x="402564" y="169544"/>
                </a:lnTo>
                <a:lnTo>
                  <a:pt x="405536" y="159157"/>
                </a:lnTo>
                <a:lnTo>
                  <a:pt x="407517" y="149693"/>
                </a:lnTo>
                <a:lnTo>
                  <a:pt x="408838" y="142113"/>
                </a:lnTo>
                <a:lnTo>
                  <a:pt x="410305" y="130304"/>
                </a:lnTo>
                <a:lnTo>
                  <a:pt x="409427" y="124107"/>
                </a:lnTo>
                <a:lnTo>
                  <a:pt x="407571" y="117436"/>
                </a:lnTo>
                <a:lnTo>
                  <a:pt x="405064" y="110449"/>
                </a:lnTo>
                <a:lnTo>
                  <a:pt x="400853" y="101980"/>
                </a:lnTo>
                <a:lnTo>
                  <a:pt x="395505" y="92525"/>
                </a:lnTo>
                <a:lnTo>
                  <a:pt x="389400" y="82411"/>
                </a:lnTo>
                <a:lnTo>
                  <a:pt x="382790" y="73128"/>
                </a:lnTo>
                <a:lnTo>
                  <a:pt x="375843" y="64400"/>
                </a:lnTo>
                <a:lnTo>
                  <a:pt x="368672" y="56041"/>
                </a:lnTo>
                <a:lnTo>
                  <a:pt x="357317" y="43367"/>
                </a:lnTo>
                <a:lnTo>
                  <a:pt x="352511" y="38209"/>
                </a:lnTo>
                <a:lnTo>
                  <a:pt x="345497" y="33501"/>
                </a:lnTo>
                <a:lnTo>
                  <a:pt x="337012" y="29091"/>
                </a:lnTo>
                <a:lnTo>
                  <a:pt x="327544" y="24882"/>
                </a:lnTo>
                <a:lnTo>
                  <a:pt x="314883" y="20806"/>
                </a:lnTo>
                <a:lnTo>
                  <a:pt x="300092" y="16819"/>
                </a:lnTo>
                <a:lnTo>
                  <a:pt x="283881" y="12890"/>
                </a:lnTo>
                <a:lnTo>
                  <a:pt x="269264" y="9001"/>
                </a:lnTo>
                <a:lnTo>
                  <a:pt x="242863" y="1294"/>
                </a:lnTo>
                <a:lnTo>
                  <a:pt x="225408" y="0"/>
                </a:lnTo>
                <a:lnTo>
                  <a:pt x="204882" y="408"/>
                </a:lnTo>
                <a:lnTo>
                  <a:pt x="163448" y="2978"/>
                </a:lnTo>
                <a:lnTo>
                  <a:pt x="132333" y="4120"/>
                </a:lnTo>
                <a:lnTo>
                  <a:pt x="117432" y="5694"/>
                </a:lnTo>
                <a:lnTo>
                  <a:pt x="102418" y="8014"/>
                </a:lnTo>
                <a:lnTo>
                  <a:pt x="87329" y="10830"/>
                </a:lnTo>
                <a:lnTo>
                  <a:pt x="74729" y="12708"/>
                </a:lnTo>
                <a:lnTo>
                  <a:pt x="63789" y="13960"/>
                </a:lnTo>
                <a:lnTo>
                  <a:pt x="53956" y="14794"/>
                </a:lnTo>
                <a:lnTo>
                  <a:pt x="44860" y="16621"/>
                </a:lnTo>
                <a:lnTo>
                  <a:pt x="36257" y="19108"/>
                </a:lnTo>
                <a:lnTo>
                  <a:pt x="27981" y="22037"/>
                </a:lnTo>
                <a:lnTo>
                  <a:pt x="22464" y="25259"/>
                </a:lnTo>
                <a:lnTo>
                  <a:pt x="18786" y="28677"/>
                </a:lnTo>
                <a:lnTo>
                  <a:pt x="16334" y="32226"/>
                </a:lnTo>
                <a:lnTo>
                  <a:pt x="13429" y="34592"/>
                </a:lnTo>
                <a:lnTo>
                  <a:pt x="10222" y="36169"/>
                </a:lnTo>
                <a:lnTo>
                  <a:pt x="0" y="5075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27"/>
          <p:cNvSpPr/>
          <p:nvPr/>
        </p:nvSpPr>
        <p:spPr>
          <a:xfrm>
            <a:off x="2274570" y="4051414"/>
            <a:ext cx="240031" cy="40526"/>
          </a:xfrm>
          <a:custGeom>
            <a:avLst/>
            <a:gdLst/>
            <a:ahLst/>
            <a:cxnLst/>
            <a:rect l="0" t="0" r="0" b="0"/>
            <a:pathLst>
              <a:path w="240031" h="40526">
                <a:moveTo>
                  <a:pt x="0" y="40525"/>
                </a:moveTo>
                <a:lnTo>
                  <a:pt x="12135" y="34458"/>
                </a:lnTo>
                <a:lnTo>
                  <a:pt x="16980" y="31400"/>
                </a:lnTo>
                <a:lnTo>
                  <a:pt x="21480" y="28092"/>
                </a:lnTo>
                <a:lnTo>
                  <a:pt x="25750" y="24617"/>
                </a:lnTo>
                <a:lnTo>
                  <a:pt x="31136" y="22299"/>
                </a:lnTo>
                <a:lnTo>
                  <a:pt x="37267" y="20755"/>
                </a:lnTo>
                <a:lnTo>
                  <a:pt x="89629" y="12208"/>
                </a:lnTo>
                <a:lnTo>
                  <a:pt x="111822" y="10217"/>
                </a:lnTo>
                <a:lnTo>
                  <a:pt x="136778" y="8890"/>
                </a:lnTo>
                <a:lnTo>
                  <a:pt x="163575" y="8005"/>
                </a:lnTo>
                <a:lnTo>
                  <a:pt x="182710" y="6145"/>
                </a:lnTo>
                <a:lnTo>
                  <a:pt x="196737" y="3635"/>
                </a:lnTo>
                <a:lnTo>
                  <a:pt x="207357" y="692"/>
                </a:lnTo>
                <a:lnTo>
                  <a:pt x="215708" y="0"/>
                </a:lnTo>
                <a:lnTo>
                  <a:pt x="222545" y="809"/>
                </a:lnTo>
                <a:lnTo>
                  <a:pt x="240030" y="6236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28"/>
          <p:cNvSpPr/>
          <p:nvPr/>
        </p:nvSpPr>
        <p:spPr>
          <a:xfrm>
            <a:off x="2274570" y="4160520"/>
            <a:ext cx="308611" cy="32702"/>
          </a:xfrm>
          <a:custGeom>
            <a:avLst/>
            <a:gdLst/>
            <a:ahLst/>
            <a:cxnLst/>
            <a:rect l="0" t="0" r="0" b="0"/>
            <a:pathLst>
              <a:path w="308611" h="32702">
                <a:moveTo>
                  <a:pt x="0" y="22859"/>
                </a:moveTo>
                <a:lnTo>
                  <a:pt x="12135" y="28927"/>
                </a:lnTo>
                <a:lnTo>
                  <a:pt x="18250" y="30715"/>
                </a:lnTo>
                <a:lnTo>
                  <a:pt x="24866" y="31906"/>
                </a:lnTo>
                <a:lnTo>
                  <a:pt x="31818" y="32701"/>
                </a:lnTo>
                <a:lnTo>
                  <a:pt x="46612" y="31960"/>
                </a:lnTo>
                <a:lnTo>
                  <a:pt x="66634" y="30197"/>
                </a:lnTo>
                <a:lnTo>
                  <a:pt x="90143" y="27751"/>
                </a:lnTo>
                <a:lnTo>
                  <a:pt x="109625" y="26120"/>
                </a:lnTo>
                <a:lnTo>
                  <a:pt x="126423" y="25034"/>
                </a:lnTo>
                <a:lnTo>
                  <a:pt x="141432" y="24309"/>
                </a:lnTo>
                <a:lnTo>
                  <a:pt x="164138" y="21285"/>
                </a:lnTo>
                <a:lnTo>
                  <a:pt x="191975" y="16730"/>
                </a:lnTo>
                <a:lnTo>
                  <a:pt x="245342" y="7436"/>
                </a:lnTo>
                <a:lnTo>
                  <a:pt x="261351" y="4957"/>
                </a:lnTo>
                <a:lnTo>
                  <a:pt x="273294" y="3304"/>
                </a:lnTo>
                <a:lnTo>
                  <a:pt x="282526" y="2203"/>
                </a:lnTo>
                <a:lnTo>
                  <a:pt x="289950" y="1468"/>
                </a:lnTo>
                <a:lnTo>
                  <a:pt x="30861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29"/>
          <p:cNvSpPr/>
          <p:nvPr/>
        </p:nvSpPr>
        <p:spPr>
          <a:xfrm>
            <a:off x="2663867" y="3909101"/>
            <a:ext cx="478940" cy="399492"/>
          </a:xfrm>
          <a:custGeom>
            <a:avLst/>
            <a:gdLst/>
            <a:ahLst/>
            <a:cxnLst/>
            <a:rect l="0" t="0" r="0" b="0"/>
            <a:pathLst>
              <a:path w="478940" h="399492">
                <a:moveTo>
                  <a:pt x="56472" y="68538"/>
                </a:moveTo>
                <a:lnTo>
                  <a:pt x="74676" y="62471"/>
                </a:lnTo>
                <a:lnTo>
                  <a:pt x="82578" y="59413"/>
                </a:lnTo>
                <a:lnTo>
                  <a:pt x="90386" y="56105"/>
                </a:lnTo>
                <a:lnTo>
                  <a:pt x="98132" y="52630"/>
                </a:lnTo>
                <a:lnTo>
                  <a:pt x="105835" y="50312"/>
                </a:lnTo>
                <a:lnTo>
                  <a:pt x="113511" y="48768"/>
                </a:lnTo>
                <a:lnTo>
                  <a:pt x="121168" y="47738"/>
                </a:lnTo>
                <a:lnTo>
                  <a:pt x="130083" y="47051"/>
                </a:lnTo>
                <a:lnTo>
                  <a:pt x="139836" y="46594"/>
                </a:lnTo>
                <a:lnTo>
                  <a:pt x="160833" y="46085"/>
                </a:lnTo>
                <a:lnTo>
                  <a:pt x="216689" y="45732"/>
                </a:lnTo>
                <a:lnTo>
                  <a:pt x="234403" y="44444"/>
                </a:lnTo>
                <a:lnTo>
                  <a:pt x="300257" y="37834"/>
                </a:lnTo>
                <a:lnTo>
                  <a:pt x="315516" y="36639"/>
                </a:lnTo>
                <a:lnTo>
                  <a:pt x="328228" y="35842"/>
                </a:lnTo>
                <a:lnTo>
                  <a:pt x="340513" y="34041"/>
                </a:lnTo>
                <a:lnTo>
                  <a:pt x="352513" y="31570"/>
                </a:lnTo>
                <a:lnTo>
                  <a:pt x="364323" y="28653"/>
                </a:lnTo>
                <a:lnTo>
                  <a:pt x="373466" y="26708"/>
                </a:lnTo>
                <a:lnTo>
                  <a:pt x="387012" y="24547"/>
                </a:lnTo>
                <a:lnTo>
                  <a:pt x="391132" y="22701"/>
                </a:lnTo>
                <a:lnTo>
                  <a:pt x="393879" y="20200"/>
                </a:lnTo>
                <a:lnTo>
                  <a:pt x="398287" y="13129"/>
                </a:lnTo>
                <a:lnTo>
                  <a:pt x="397379" y="12549"/>
                </a:lnTo>
                <a:lnTo>
                  <a:pt x="390033" y="11732"/>
                </a:lnTo>
                <a:lnTo>
                  <a:pt x="383369" y="11541"/>
                </a:lnTo>
                <a:lnTo>
                  <a:pt x="372786" y="8070"/>
                </a:lnTo>
                <a:lnTo>
                  <a:pt x="359617" y="3564"/>
                </a:lnTo>
                <a:lnTo>
                  <a:pt x="345297" y="1561"/>
                </a:lnTo>
                <a:lnTo>
                  <a:pt x="330465" y="671"/>
                </a:lnTo>
                <a:lnTo>
                  <a:pt x="315407" y="275"/>
                </a:lnTo>
                <a:lnTo>
                  <a:pt x="277433" y="0"/>
                </a:lnTo>
                <a:lnTo>
                  <a:pt x="267280" y="1256"/>
                </a:lnTo>
                <a:lnTo>
                  <a:pt x="255431" y="3364"/>
                </a:lnTo>
                <a:lnTo>
                  <a:pt x="242451" y="6039"/>
                </a:lnTo>
                <a:lnTo>
                  <a:pt x="214483" y="12398"/>
                </a:lnTo>
                <a:lnTo>
                  <a:pt x="199913" y="15871"/>
                </a:lnTo>
                <a:lnTo>
                  <a:pt x="185119" y="20727"/>
                </a:lnTo>
                <a:lnTo>
                  <a:pt x="170177" y="26504"/>
                </a:lnTo>
                <a:lnTo>
                  <a:pt x="155136" y="32896"/>
                </a:lnTo>
                <a:lnTo>
                  <a:pt x="141298" y="38427"/>
                </a:lnTo>
                <a:lnTo>
                  <a:pt x="115763" y="47959"/>
                </a:lnTo>
                <a:lnTo>
                  <a:pt x="106160" y="52279"/>
                </a:lnTo>
                <a:lnTo>
                  <a:pt x="92102" y="60466"/>
                </a:lnTo>
                <a:lnTo>
                  <a:pt x="64913" y="78282"/>
                </a:lnTo>
                <a:lnTo>
                  <a:pt x="50487" y="88956"/>
                </a:lnTo>
                <a:lnTo>
                  <a:pt x="39842" y="97933"/>
                </a:lnTo>
                <a:lnTo>
                  <a:pt x="26710" y="110127"/>
                </a:lnTo>
                <a:lnTo>
                  <a:pt x="18691" y="117926"/>
                </a:lnTo>
                <a:lnTo>
                  <a:pt x="10894" y="129012"/>
                </a:lnTo>
                <a:lnTo>
                  <a:pt x="1608" y="144689"/>
                </a:lnTo>
                <a:lnTo>
                  <a:pt x="338" y="153607"/>
                </a:lnTo>
                <a:lnTo>
                  <a:pt x="0" y="159540"/>
                </a:lnTo>
                <a:lnTo>
                  <a:pt x="1044" y="164767"/>
                </a:lnTo>
                <a:lnTo>
                  <a:pt x="5591" y="173960"/>
                </a:lnTo>
                <a:lnTo>
                  <a:pt x="8582" y="176919"/>
                </a:lnTo>
                <a:lnTo>
                  <a:pt x="11845" y="178892"/>
                </a:lnTo>
                <a:lnTo>
                  <a:pt x="25893" y="185056"/>
                </a:lnTo>
                <a:lnTo>
                  <a:pt x="32276" y="188127"/>
                </a:lnTo>
                <a:lnTo>
                  <a:pt x="42882" y="191444"/>
                </a:lnTo>
                <a:lnTo>
                  <a:pt x="56302" y="194926"/>
                </a:lnTo>
                <a:lnTo>
                  <a:pt x="71599" y="198516"/>
                </a:lnTo>
                <a:lnTo>
                  <a:pt x="94497" y="202180"/>
                </a:lnTo>
                <a:lnTo>
                  <a:pt x="179781" y="213405"/>
                </a:lnTo>
                <a:lnTo>
                  <a:pt x="202178" y="217186"/>
                </a:lnTo>
                <a:lnTo>
                  <a:pt x="222190" y="220977"/>
                </a:lnTo>
                <a:lnTo>
                  <a:pt x="244421" y="226044"/>
                </a:lnTo>
                <a:lnTo>
                  <a:pt x="292828" y="238448"/>
                </a:lnTo>
                <a:lnTo>
                  <a:pt x="330430" y="249040"/>
                </a:lnTo>
                <a:lnTo>
                  <a:pt x="345791" y="253643"/>
                </a:lnTo>
                <a:lnTo>
                  <a:pt x="362381" y="260522"/>
                </a:lnTo>
                <a:lnTo>
                  <a:pt x="379792" y="268917"/>
                </a:lnTo>
                <a:lnTo>
                  <a:pt x="453800" y="307094"/>
                </a:lnTo>
                <a:lnTo>
                  <a:pt x="462328" y="311396"/>
                </a:lnTo>
                <a:lnTo>
                  <a:pt x="468012" y="316803"/>
                </a:lnTo>
                <a:lnTo>
                  <a:pt x="471803" y="322948"/>
                </a:lnTo>
                <a:lnTo>
                  <a:pt x="476014" y="335279"/>
                </a:lnTo>
                <a:lnTo>
                  <a:pt x="477885" y="344993"/>
                </a:lnTo>
                <a:lnTo>
                  <a:pt x="478717" y="353544"/>
                </a:lnTo>
                <a:lnTo>
                  <a:pt x="478939" y="357602"/>
                </a:lnTo>
                <a:lnTo>
                  <a:pt x="476547" y="361578"/>
                </a:lnTo>
                <a:lnTo>
                  <a:pt x="467116" y="369381"/>
                </a:lnTo>
                <a:lnTo>
                  <a:pt x="457844" y="373696"/>
                </a:lnTo>
                <a:lnTo>
                  <a:pt x="446950" y="376884"/>
                </a:lnTo>
                <a:lnTo>
                  <a:pt x="429408" y="382535"/>
                </a:lnTo>
                <a:lnTo>
                  <a:pt x="420666" y="384549"/>
                </a:lnTo>
                <a:lnTo>
                  <a:pt x="412298" y="385892"/>
                </a:lnTo>
                <a:lnTo>
                  <a:pt x="404180" y="386787"/>
                </a:lnTo>
                <a:lnTo>
                  <a:pt x="394957" y="388654"/>
                </a:lnTo>
                <a:lnTo>
                  <a:pt x="384999" y="391169"/>
                </a:lnTo>
                <a:lnTo>
                  <a:pt x="374551" y="394116"/>
                </a:lnTo>
                <a:lnTo>
                  <a:pt x="359964" y="396080"/>
                </a:lnTo>
                <a:lnTo>
                  <a:pt x="342620" y="397390"/>
                </a:lnTo>
                <a:lnTo>
                  <a:pt x="323438" y="398262"/>
                </a:lnTo>
                <a:lnTo>
                  <a:pt x="281804" y="399232"/>
                </a:lnTo>
                <a:lnTo>
                  <a:pt x="260033" y="399491"/>
                </a:lnTo>
                <a:lnTo>
                  <a:pt x="237900" y="398393"/>
                </a:lnTo>
                <a:lnTo>
                  <a:pt x="215524" y="396392"/>
                </a:lnTo>
                <a:lnTo>
                  <a:pt x="192987" y="393787"/>
                </a:lnTo>
                <a:lnTo>
                  <a:pt x="175422" y="390781"/>
                </a:lnTo>
                <a:lnTo>
                  <a:pt x="161172" y="387507"/>
                </a:lnTo>
                <a:lnTo>
                  <a:pt x="132187" y="379194"/>
                </a:lnTo>
                <a:lnTo>
                  <a:pt x="124837" y="374671"/>
                </a:lnTo>
                <a:lnTo>
                  <a:pt x="113622" y="36571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30"/>
          <p:cNvSpPr/>
          <p:nvPr/>
        </p:nvSpPr>
        <p:spPr>
          <a:xfrm>
            <a:off x="3131820" y="4057650"/>
            <a:ext cx="548640" cy="273669"/>
          </a:xfrm>
          <a:custGeom>
            <a:avLst/>
            <a:gdLst/>
            <a:ahLst/>
            <a:cxnLst/>
            <a:rect l="0" t="0" r="0" b="0"/>
            <a:pathLst>
              <a:path w="548640" h="273669">
                <a:moveTo>
                  <a:pt x="0" y="0"/>
                </a:moveTo>
                <a:lnTo>
                  <a:pt x="18203" y="6067"/>
                </a:lnTo>
                <a:lnTo>
                  <a:pt x="30527" y="12433"/>
                </a:lnTo>
                <a:lnTo>
                  <a:pt x="41507" y="19496"/>
                </a:lnTo>
                <a:lnTo>
                  <a:pt x="54854" y="26868"/>
                </a:lnTo>
                <a:lnTo>
                  <a:pt x="61969" y="31882"/>
                </a:lnTo>
                <a:lnTo>
                  <a:pt x="69253" y="37764"/>
                </a:lnTo>
                <a:lnTo>
                  <a:pt x="76648" y="44226"/>
                </a:lnTo>
                <a:lnTo>
                  <a:pt x="88252" y="54792"/>
                </a:lnTo>
                <a:lnTo>
                  <a:pt x="93125" y="59388"/>
                </a:lnTo>
                <a:lnTo>
                  <a:pt x="108699" y="67881"/>
                </a:lnTo>
                <a:lnTo>
                  <a:pt x="118186" y="71924"/>
                </a:lnTo>
                <a:lnTo>
                  <a:pt x="127050" y="77159"/>
                </a:lnTo>
                <a:lnTo>
                  <a:pt x="135500" y="83189"/>
                </a:lnTo>
                <a:lnTo>
                  <a:pt x="143673" y="89749"/>
                </a:lnTo>
                <a:lnTo>
                  <a:pt x="154202" y="99203"/>
                </a:lnTo>
                <a:lnTo>
                  <a:pt x="179448" y="123253"/>
                </a:lnTo>
                <a:lnTo>
                  <a:pt x="192021" y="134239"/>
                </a:lnTo>
                <a:lnTo>
                  <a:pt x="204214" y="144102"/>
                </a:lnTo>
                <a:lnTo>
                  <a:pt x="216153" y="153218"/>
                </a:lnTo>
                <a:lnTo>
                  <a:pt x="226651" y="160565"/>
                </a:lnTo>
                <a:lnTo>
                  <a:pt x="236191" y="166734"/>
                </a:lnTo>
                <a:lnTo>
                  <a:pt x="245090" y="172115"/>
                </a:lnTo>
                <a:lnTo>
                  <a:pt x="262453" y="180783"/>
                </a:lnTo>
                <a:lnTo>
                  <a:pt x="312226" y="203961"/>
                </a:lnTo>
                <a:lnTo>
                  <a:pt x="332611" y="214714"/>
                </a:lnTo>
                <a:lnTo>
                  <a:pt x="348740" y="224422"/>
                </a:lnTo>
                <a:lnTo>
                  <a:pt x="362033" y="233435"/>
                </a:lnTo>
                <a:lnTo>
                  <a:pt x="374705" y="239443"/>
                </a:lnTo>
                <a:lnTo>
                  <a:pt x="386963" y="243449"/>
                </a:lnTo>
                <a:lnTo>
                  <a:pt x="398945" y="246119"/>
                </a:lnTo>
                <a:lnTo>
                  <a:pt x="409473" y="249169"/>
                </a:lnTo>
                <a:lnTo>
                  <a:pt x="419032" y="252472"/>
                </a:lnTo>
                <a:lnTo>
                  <a:pt x="427945" y="255945"/>
                </a:lnTo>
                <a:lnTo>
                  <a:pt x="438966" y="259530"/>
                </a:lnTo>
                <a:lnTo>
                  <a:pt x="451394" y="263190"/>
                </a:lnTo>
                <a:lnTo>
                  <a:pt x="464759" y="266899"/>
                </a:lnTo>
                <a:lnTo>
                  <a:pt x="474939" y="269373"/>
                </a:lnTo>
                <a:lnTo>
                  <a:pt x="489637" y="272121"/>
                </a:lnTo>
                <a:lnTo>
                  <a:pt x="505052" y="273668"/>
                </a:lnTo>
                <a:lnTo>
                  <a:pt x="509421" y="272615"/>
                </a:lnTo>
                <a:lnTo>
                  <a:pt x="522908" y="265065"/>
                </a:lnTo>
                <a:lnTo>
                  <a:pt x="548639" y="25145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31"/>
          <p:cNvSpPr/>
          <p:nvPr/>
        </p:nvSpPr>
        <p:spPr>
          <a:xfrm>
            <a:off x="3241006" y="4080509"/>
            <a:ext cx="325154" cy="320042"/>
          </a:xfrm>
          <a:custGeom>
            <a:avLst/>
            <a:gdLst/>
            <a:ahLst/>
            <a:cxnLst/>
            <a:rect l="0" t="0" r="0" b="0"/>
            <a:pathLst>
              <a:path w="325154" h="320042">
                <a:moveTo>
                  <a:pt x="325153" y="0"/>
                </a:moveTo>
                <a:lnTo>
                  <a:pt x="309245" y="15909"/>
                </a:lnTo>
                <a:lnTo>
                  <a:pt x="306928" y="19496"/>
                </a:lnTo>
                <a:lnTo>
                  <a:pt x="304353" y="26868"/>
                </a:lnTo>
                <a:lnTo>
                  <a:pt x="298587" y="36963"/>
                </a:lnTo>
                <a:lnTo>
                  <a:pt x="289662" y="51312"/>
                </a:lnTo>
                <a:lnTo>
                  <a:pt x="278633" y="68498"/>
                </a:lnTo>
                <a:lnTo>
                  <a:pt x="268739" y="82496"/>
                </a:lnTo>
                <a:lnTo>
                  <a:pt x="259604" y="94367"/>
                </a:lnTo>
                <a:lnTo>
                  <a:pt x="250974" y="104822"/>
                </a:lnTo>
                <a:lnTo>
                  <a:pt x="240140" y="115601"/>
                </a:lnTo>
                <a:lnTo>
                  <a:pt x="227838" y="126598"/>
                </a:lnTo>
                <a:lnTo>
                  <a:pt x="129119" y="208028"/>
                </a:lnTo>
                <a:lnTo>
                  <a:pt x="104294" y="227586"/>
                </a:lnTo>
                <a:lnTo>
                  <a:pt x="85204" y="241894"/>
                </a:lnTo>
                <a:lnTo>
                  <a:pt x="69937" y="252703"/>
                </a:lnTo>
                <a:lnTo>
                  <a:pt x="55949" y="263718"/>
                </a:lnTo>
                <a:lnTo>
                  <a:pt x="42814" y="274873"/>
                </a:lnTo>
                <a:lnTo>
                  <a:pt x="30247" y="286119"/>
                </a:lnTo>
                <a:lnTo>
                  <a:pt x="21869" y="294886"/>
                </a:lnTo>
                <a:lnTo>
                  <a:pt x="16284" y="302001"/>
                </a:lnTo>
                <a:lnTo>
                  <a:pt x="12560" y="308014"/>
                </a:lnTo>
                <a:lnTo>
                  <a:pt x="8808" y="312023"/>
                </a:lnTo>
                <a:lnTo>
                  <a:pt x="5037" y="314695"/>
                </a:lnTo>
                <a:lnTo>
                  <a:pt x="1252" y="316477"/>
                </a:lnTo>
                <a:lnTo>
                  <a:pt x="0" y="317665"/>
                </a:lnTo>
                <a:lnTo>
                  <a:pt x="434" y="318457"/>
                </a:lnTo>
                <a:lnTo>
                  <a:pt x="5114" y="32004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32"/>
          <p:cNvSpPr/>
          <p:nvPr/>
        </p:nvSpPr>
        <p:spPr>
          <a:xfrm>
            <a:off x="3600450" y="4137659"/>
            <a:ext cx="297180" cy="45721"/>
          </a:xfrm>
          <a:custGeom>
            <a:avLst/>
            <a:gdLst/>
            <a:ahLst/>
            <a:cxnLst/>
            <a:rect l="0" t="0" r="0" b="0"/>
            <a:pathLst>
              <a:path w="297180" h="45721">
                <a:moveTo>
                  <a:pt x="0" y="45720"/>
                </a:moveTo>
                <a:lnTo>
                  <a:pt x="18203" y="39653"/>
                </a:lnTo>
                <a:lnTo>
                  <a:pt x="26105" y="37865"/>
                </a:lnTo>
                <a:lnTo>
                  <a:pt x="33913" y="36674"/>
                </a:lnTo>
                <a:lnTo>
                  <a:pt x="107170" y="28693"/>
                </a:lnTo>
                <a:lnTo>
                  <a:pt x="207107" y="16157"/>
                </a:lnTo>
                <a:lnTo>
                  <a:pt x="223161" y="14582"/>
                </a:lnTo>
                <a:lnTo>
                  <a:pt x="236404" y="13531"/>
                </a:lnTo>
                <a:lnTo>
                  <a:pt x="246503" y="11561"/>
                </a:lnTo>
                <a:lnTo>
                  <a:pt x="254505" y="8978"/>
                </a:lnTo>
                <a:lnTo>
                  <a:pt x="261110" y="5985"/>
                </a:lnTo>
                <a:lnTo>
                  <a:pt x="266783" y="3990"/>
                </a:lnTo>
                <a:lnTo>
                  <a:pt x="271835" y="2661"/>
                </a:lnTo>
                <a:lnTo>
                  <a:pt x="276473" y="1774"/>
                </a:lnTo>
                <a:lnTo>
                  <a:pt x="285013" y="789"/>
                </a:lnTo>
                <a:lnTo>
                  <a:pt x="297179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33"/>
          <p:cNvSpPr/>
          <p:nvPr/>
        </p:nvSpPr>
        <p:spPr>
          <a:xfrm>
            <a:off x="3989070" y="3966209"/>
            <a:ext cx="22778" cy="285751"/>
          </a:xfrm>
          <a:custGeom>
            <a:avLst/>
            <a:gdLst/>
            <a:ahLst/>
            <a:cxnLst/>
            <a:rect l="0" t="0" r="0" b="0"/>
            <a:pathLst>
              <a:path w="22778" h="285751">
                <a:moveTo>
                  <a:pt x="0" y="0"/>
                </a:moveTo>
                <a:lnTo>
                  <a:pt x="12135" y="0"/>
                </a:lnTo>
                <a:lnTo>
                  <a:pt x="15710" y="1270"/>
                </a:lnTo>
                <a:lnTo>
                  <a:pt x="18093" y="3387"/>
                </a:lnTo>
                <a:lnTo>
                  <a:pt x="19682" y="6069"/>
                </a:lnTo>
                <a:lnTo>
                  <a:pt x="20741" y="10396"/>
                </a:lnTo>
                <a:lnTo>
                  <a:pt x="21447" y="15821"/>
                </a:lnTo>
                <a:lnTo>
                  <a:pt x="21918" y="21977"/>
                </a:lnTo>
                <a:lnTo>
                  <a:pt x="22232" y="27352"/>
                </a:lnTo>
                <a:lnTo>
                  <a:pt x="22580" y="36710"/>
                </a:lnTo>
                <a:lnTo>
                  <a:pt x="22777" y="61254"/>
                </a:lnTo>
                <a:lnTo>
                  <a:pt x="21534" y="70046"/>
                </a:lnTo>
                <a:lnTo>
                  <a:pt x="19436" y="78448"/>
                </a:lnTo>
                <a:lnTo>
                  <a:pt x="16768" y="86589"/>
                </a:lnTo>
                <a:lnTo>
                  <a:pt x="14988" y="94556"/>
                </a:lnTo>
                <a:lnTo>
                  <a:pt x="13802" y="102408"/>
                </a:lnTo>
                <a:lnTo>
                  <a:pt x="13011" y="110182"/>
                </a:lnTo>
                <a:lnTo>
                  <a:pt x="12484" y="121715"/>
                </a:lnTo>
                <a:lnTo>
                  <a:pt x="11898" y="151462"/>
                </a:lnTo>
                <a:lnTo>
                  <a:pt x="10472" y="164475"/>
                </a:lnTo>
                <a:lnTo>
                  <a:pt x="8251" y="175690"/>
                </a:lnTo>
                <a:lnTo>
                  <a:pt x="5501" y="185707"/>
                </a:lnTo>
                <a:lnTo>
                  <a:pt x="3667" y="196195"/>
                </a:lnTo>
                <a:lnTo>
                  <a:pt x="2444" y="206997"/>
                </a:lnTo>
                <a:lnTo>
                  <a:pt x="1630" y="218008"/>
                </a:lnTo>
                <a:lnTo>
                  <a:pt x="1086" y="231699"/>
                </a:lnTo>
                <a:lnTo>
                  <a:pt x="0" y="28575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34"/>
          <p:cNvSpPr/>
          <p:nvPr/>
        </p:nvSpPr>
        <p:spPr>
          <a:xfrm>
            <a:off x="4126229" y="3966209"/>
            <a:ext cx="340264" cy="272456"/>
          </a:xfrm>
          <a:custGeom>
            <a:avLst/>
            <a:gdLst/>
            <a:ahLst/>
            <a:cxnLst/>
            <a:rect l="0" t="0" r="0" b="0"/>
            <a:pathLst>
              <a:path w="340264" h="272456">
                <a:moveTo>
                  <a:pt x="0" y="22861"/>
                </a:moveTo>
                <a:lnTo>
                  <a:pt x="18204" y="16793"/>
                </a:lnTo>
                <a:lnTo>
                  <a:pt x="26106" y="13735"/>
                </a:lnTo>
                <a:lnTo>
                  <a:pt x="33914" y="10427"/>
                </a:lnTo>
                <a:lnTo>
                  <a:pt x="41660" y="6951"/>
                </a:lnTo>
                <a:lnTo>
                  <a:pt x="48093" y="4635"/>
                </a:lnTo>
                <a:lnTo>
                  <a:pt x="58629" y="2060"/>
                </a:lnTo>
                <a:lnTo>
                  <a:pt x="67544" y="916"/>
                </a:lnTo>
                <a:lnTo>
                  <a:pt x="75740" y="407"/>
                </a:lnTo>
                <a:lnTo>
                  <a:pt x="83616" y="181"/>
                </a:lnTo>
                <a:lnTo>
                  <a:pt x="95190" y="54"/>
                </a:lnTo>
                <a:lnTo>
                  <a:pt x="96480" y="1306"/>
                </a:lnTo>
                <a:lnTo>
                  <a:pt x="96071" y="3411"/>
                </a:lnTo>
                <a:lnTo>
                  <a:pt x="94527" y="6084"/>
                </a:lnTo>
                <a:lnTo>
                  <a:pt x="90958" y="14217"/>
                </a:lnTo>
                <a:lnTo>
                  <a:pt x="75070" y="52190"/>
                </a:lnTo>
                <a:lnTo>
                  <a:pt x="65961" y="72303"/>
                </a:lnTo>
                <a:lnTo>
                  <a:pt x="60484" y="82492"/>
                </a:lnTo>
                <a:lnTo>
                  <a:pt x="54293" y="93095"/>
                </a:lnTo>
                <a:lnTo>
                  <a:pt x="47625" y="103973"/>
                </a:lnTo>
                <a:lnTo>
                  <a:pt x="41910" y="113765"/>
                </a:lnTo>
                <a:lnTo>
                  <a:pt x="32174" y="131419"/>
                </a:lnTo>
                <a:lnTo>
                  <a:pt x="27800" y="142223"/>
                </a:lnTo>
                <a:lnTo>
                  <a:pt x="23613" y="154506"/>
                </a:lnTo>
                <a:lnTo>
                  <a:pt x="19552" y="167774"/>
                </a:lnTo>
                <a:lnTo>
                  <a:pt x="16845" y="180429"/>
                </a:lnTo>
                <a:lnTo>
                  <a:pt x="15040" y="192677"/>
                </a:lnTo>
                <a:lnTo>
                  <a:pt x="13837" y="204651"/>
                </a:lnTo>
                <a:lnTo>
                  <a:pt x="15575" y="215174"/>
                </a:lnTo>
                <a:lnTo>
                  <a:pt x="19273" y="224730"/>
                </a:lnTo>
                <a:lnTo>
                  <a:pt x="24279" y="233640"/>
                </a:lnTo>
                <a:lnTo>
                  <a:pt x="28886" y="240850"/>
                </a:lnTo>
                <a:lnTo>
                  <a:pt x="33228" y="246927"/>
                </a:lnTo>
                <a:lnTo>
                  <a:pt x="37392" y="252248"/>
                </a:lnTo>
                <a:lnTo>
                  <a:pt x="41438" y="255796"/>
                </a:lnTo>
                <a:lnTo>
                  <a:pt x="45405" y="258161"/>
                </a:lnTo>
                <a:lnTo>
                  <a:pt x="54471" y="262058"/>
                </a:lnTo>
                <a:lnTo>
                  <a:pt x="66966" y="268024"/>
                </a:lnTo>
                <a:lnTo>
                  <a:pt x="78934" y="270123"/>
                </a:lnTo>
                <a:lnTo>
                  <a:pt x="94533" y="271522"/>
                </a:lnTo>
                <a:lnTo>
                  <a:pt x="112552" y="272455"/>
                </a:lnTo>
                <a:lnTo>
                  <a:pt x="127105" y="271807"/>
                </a:lnTo>
                <a:lnTo>
                  <a:pt x="139347" y="270105"/>
                </a:lnTo>
                <a:lnTo>
                  <a:pt x="150048" y="267700"/>
                </a:lnTo>
                <a:lnTo>
                  <a:pt x="160992" y="266097"/>
                </a:lnTo>
                <a:lnTo>
                  <a:pt x="172098" y="265028"/>
                </a:lnTo>
                <a:lnTo>
                  <a:pt x="183312" y="264315"/>
                </a:lnTo>
                <a:lnTo>
                  <a:pt x="197138" y="261301"/>
                </a:lnTo>
                <a:lnTo>
                  <a:pt x="212706" y="256751"/>
                </a:lnTo>
                <a:lnTo>
                  <a:pt x="229434" y="251177"/>
                </a:lnTo>
                <a:lnTo>
                  <a:pt x="243126" y="244921"/>
                </a:lnTo>
                <a:lnTo>
                  <a:pt x="254795" y="238211"/>
                </a:lnTo>
                <a:lnTo>
                  <a:pt x="265113" y="231198"/>
                </a:lnTo>
                <a:lnTo>
                  <a:pt x="275802" y="225252"/>
                </a:lnTo>
                <a:lnTo>
                  <a:pt x="286738" y="220018"/>
                </a:lnTo>
                <a:lnTo>
                  <a:pt x="297839" y="215259"/>
                </a:lnTo>
                <a:lnTo>
                  <a:pt x="306510" y="209546"/>
                </a:lnTo>
                <a:lnTo>
                  <a:pt x="313560" y="203198"/>
                </a:lnTo>
                <a:lnTo>
                  <a:pt x="319530" y="196425"/>
                </a:lnTo>
                <a:lnTo>
                  <a:pt x="324780" y="189371"/>
                </a:lnTo>
                <a:lnTo>
                  <a:pt x="329550" y="182127"/>
                </a:lnTo>
                <a:lnTo>
                  <a:pt x="334001" y="174758"/>
                </a:lnTo>
                <a:lnTo>
                  <a:pt x="336967" y="167305"/>
                </a:lnTo>
                <a:lnTo>
                  <a:pt x="338945" y="159797"/>
                </a:lnTo>
                <a:lnTo>
                  <a:pt x="340263" y="152252"/>
                </a:lnTo>
                <a:lnTo>
                  <a:pt x="339872" y="145951"/>
                </a:lnTo>
                <a:lnTo>
                  <a:pt x="338342" y="140481"/>
                </a:lnTo>
                <a:lnTo>
                  <a:pt x="336052" y="135564"/>
                </a:lnTo>
                <a:lnTo>
                  <a:pt x="334525" y="128476"/>
                </a:lnTo>
                <a:lnTo>
                  <a:pt x="333506" y="119941"/>
                </a:lnTo>
                <a:lnTo>
                  <a:pt x="332828" y="110441"/>
                </a:lnTo>
                <a:lnTo>
                  <a:pt x="329835" y="102837"/>
                </a:lnTo>
                <a:lnTo>
                  <a:pt x="325300" y="96499"/>
                </a:lnTo>
                <a:lnTo>
                  <a:pt x="277770" y="49158"/>
                </a:lnTo>
                <a:lnTo>
                  <a:pt x="270270" y="42932"/>
                </a:lnTo>
                <a:lnTo>
                  <a:pt x="262730" y="37511"/>
                </a:lnTo>
                <a:lnTo>
                  <a:pt x="255164" y="32627"/>
                </a:lnTo>
                <a:lnTo>
                  <a:pt x="246309" y="28102"/>
                </a:lnTo>
                <a:lnTo>
                  <a:pt x="236596" y="23815"/>
                </a:lnTo>
                <a:lnTo>
                  <a:pt x="226311" y="19686"/>
                </a:lnTo>
                <a:lnTo>
                  <a:pt x="213104" y="15665"/>
                </a:lnTo>
                <a:lnTo>
                  <a:pt x="197950" y="11713"/>
                </a:lnTo>
                <a:lnTo>
                  <a:pt x="181497" y="7809"/>
                </a:lnTo>
                <a:lnTo>
                  <a:pt x="166718" y="5206"/>
                </a:lnTo>
                <a:lnTo>
                  <a:pt x="153055" y="3471"/>
                </a:lnTo>
                <a:lnTo>
                  <a:pt x="140137" y="2314"/>
                </a:lnTo>
                <a:lnTo>
                  <a:pt x="126445" y="1543"/>
                </a:lnTo>
                <a:lnTo>
                  <a:pt x="6858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35"/>
          <p:cNvSpPr/>
          <p:nvPr/>
        </p:nvSpPr>
        <p:spPr>
          <a:xfrm>
            <a:off x="262890" y="4720589"/>
            <a:ext cx="365761" cy="45721"/>
          </a:xfrm>
          <a:custGeom>
            <a:avLst/>
            <a:gdLst/>
            <a:ahLst/>
            <a:cxnLst/>
            <a:rect l="0" t="0" r="0" b="0"/>
            <a:pathLst>
              <a:path w="365761" h="45721">
                <a:moveTo>
                  <a:pt x="0" y="45720"/>
                </a:moveTo>
                <a:lnTo>
                  <a:pt x="59862" y="45720"/>
                </a:lnTo>
                <a:lnTo>
                  <a:pt x="76738" y="44450"/>
                </a:lnTo>
                <a:lnTo>
                  <a:pt x="94338" y="42334"/>
                </a:lnTo>
                <a:lnTo>
                  <a:pt x="112422" y="39653"/>
                </a:lnTo>
                <a:lnTo>
                  <a:pt x="128288" y="37865"/>
                </a:lnTo>
                <a:lnTo>
                  <a:pt x="142675" y="36674"/>
                </a:lnTo>
                <a:lnTo>
                  <a:pt x="156077" y="35879"/>
                </a:lnTo>
                <a:lnTo>
                  <a:pt x="168821" y="34080"/>
                </a:lnTo>
                <a:lnTo>
                  <a:pt x="181127" y="31610"/>
                </a:lnTo>
                <a:lnTo>
                  <a:pt x="193141" y="28693"/>
                </a:lnTo>
                <a:lnTo>
                  <a:pt x="204961" y="26749"/>
                </a:lnTo>
                <a:lnTo>
                  <a:pt x="216650" y="25453"/>
                </a:lnTo>
                <a:lnTo>
                  <a:pt x="228253" y="24589"/>
                </a:lnTo>
                <a:lnTo>
                  <a:pt x="264852" y="20242"/>
                </a:lnTo>
                <a:lnTo>
                  <a:pt x="303132" y="15347"/>
                </a:lnTo>
                <a:lnTo>
                  <a:pt x="315118" y="14041"/>
                </a:lnTo>
                <a:lnTo>
                  <a:pt x="36576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36"/>
          <p:cNvSpPr/>
          <p:nvPr/>
        </p:nvSpPr>
        <p:spPr>
          <a:xfrm>
            <a:off x="824106" y="4537709"/>
            <a:ext cx="215124" cy="377192"/>
          </a:xfrm>
          <a:custGeom>
            <a:avLst/>
            <a:gdLst/>
            <a:ahLst/>
            <a:cxnLst/>
            <a:rect l="0" t="0" r="0" b="0"/>
            <a:pathLst>
              <a:path w="215124" h="377192">
                <a:moveTo>
                  <a:pt x="44574" y="0"/>
                </a:moveTo>
                <a:lnTo>
                  <a:pt x="105915" y="0"/>
                </a:lnTo>
                <a:lnTo>
                  <a:pt x="119758" y="2541"/>
                </a:lnTo>
                <a:lnTo>
                  <a:pt x="136606" y="6774"/>
                </a:lnTo>
                <a:lnTo>
                  <a:pt x="155459" y="12136"/>
                </a:lnTo>
                <a:lnTo>
                  <a:pt x="169297" y="16981"/>
                </a:lnTo>
                <a:lnTo>
                  <a:pt x="179793" y="21481"/>
                </a:lnTo>
                <a:lnTo>
                  <a:pt x="188060" y="25751"/>
                </a:lnTo>
                <a:lnTo>
                  <a:pt x="194841" y="29867"/>
                </a:lnTo>
                <a:lnTo>
                  <a:pt x="200632" y="33882"/>
                </a:lnTo>
                <a:lnTo>
                  <a:pt x="205762" y="37828"/>
                </a:lnTo>
                <a:lnTo>
                  <a:pt x="209183" y="41729"/>
                </a:lnTo>
                <a:lnTo>
                  <a:pt x="211463" y="45599"/>
                </a:lnTo>
                <a:lnTo>
                  <a:pt x="212983" y="49450"/>
                </a:lnTo>
                <a:lnTo>
                  <a:pt x="214672" y="60501"/>
                </a:lnTo>
                <a:lnTo>
                  <a:pt x="215123" y="67004"/>
                </a:lnTo>
                <a:lnTo>
                  <a:pt x="214153" y="72609"/>
                </a:lnTo>
                <a:lnTo>
                  <a:pt x="209689" y="82225"/>
                </a:lnTo>
                <a:lnTo>
                  <a:pt x="203472" y="90731"/>
                </a:lnTo>
                <a:lnTo>
                  <a:pt x="200036" y="94778"/>
                </a:lnTo>
                <a:lnTo>
                  <a:pt x="195205" y="98745"/>
                </a:lnTo>
                <a:lnTo>
                  <a:pt x="189444" y="102660"/>
                </a:lnTo>
                <a:lnTo>
                  <a:pt x="183064" y="106540"/>
                </a:lnTo>
                <a:lnTo>
                  <a:pt x="175001" y="110397"/>
                </a:lnTo>
                <a:lnTo>
                  <a:pt x="165815" y="114238"/>
                </a:lnTo>
                <a:lnTo>
                  <a:pt x="155881" y="118069"/>
                </a:lnTo>
                <a:lnTo>
                  <a:pt x="134684" y="125712"/>
                </a:lnTo>
                <a:lnTo>
                  <a:pt x="123697" y="129528"/>
                </a:lnTo>
                <a:lnTo>
                  <a:pt x="94556" y="140542"/>
                </a:lnTo>
                <a:lnTo>
                  <a:pt x="77895" y="147035"/>
                </a:lnTo>
                <a:lnTo>
                  <a:pt x="62978" y="153903"/>
                </a:lnTo>
                <a:lnTo>
                  <a:pt x="49223" y="161022"/>
                </a:lnTo>
                <a:lnTo>
                  <a:pt x="36243" y="168308"/>
                </a:lnTo>
                <a:lnTo>
                  <a:pt x="26320" y="174435"/>
                </a:lnTo>
                <a:lnTo>
                  <a:pt x="18435" y="179791"/>
                </a:lnTo>
                <a:lnTo>
                  <a:pt x="2721" y="191443"/>
                </a:lnTo>
                <a:lnTo>
                  <a:pt x="1432" y="193668"/>
                </a:lnTo>
                <a:lnTo>
                  <a:pt x="0" y="199528"/>
                </a:lnTo>
                <a:lnTo>
                  <a:pt x="888" y="202869"/>
                </a:lnTo>
                <a:lnTo>
                  <a:pt x="5261" y="209968"/>
                </a:lnTo>
                <a:lnTo>
                  <a:pt x="11438" y="217356"/>
                </a:lnTo>
                <a:lnTo>
                  <a:pt x="14863" y="221104"/>
                </a:lnTo>
                <a:lnTo>
                  <a:pt x="19687" y="223603"/>
                </a:lnTo>
                <a:lnTo>
                  <a:pt x="25442" y="225269"/>
                </a:lnTo>
                <a:lnTo>
                  <a:pt x="31819" y="226380"/>
                </a:lnTo>
                <a:lnTo>
                  <a:pt x="38611" y="228390"/>
                </a:lnTo>
                <a:lnTo>
                  <a:pt x="45678" y="231000"/>
                </a:lnTo>
                <a:lnTo>
                  <a:pt x="52930" y="234010"/>
                </a:lnTo>
                <a:lnTo>
                  <a:pt x="62845" y="237287"/>
                </a:lnTo>
                <a:lnTo>
                  <a:pt x="74534" y="240741"/>
                </a:lnTo>
                <a:lnTo>
                  <a:pt x="87407" y="244315"/>
                </a:lnTo>
                <a:lnTo>
                  <a:pt x="111871" y="251671"/>
                </a:lnTo>
                <a:lnTo>
                  <a:pt x="123728" y="255411"/>
                </a:lnTo>
                <a:lnTo>
                  <a:pt x="134173" y="259174"/>
                </a:lnTo>
                <a:lnTo>
                  <a:pt x="143677" y="262953"/>
                </a:lnTo>
                <a:lnTo>
                  <a:pt x="152552" y="266742"/>
                </a:lnTo>
                <a:lnTo>
                  <a:pt x="159740" y="270538"/>
                </a:lnTo>
                <a:lnTo>
                  <a:pt x="165801" y="274339"/>
                </a:lnTo>
                <a:lnTo>
                  <a:pt x="171112" y="278143"/>
                </a:lnTo>
                <a:lnTo>
                  <a:pt x="174652" y="281949"/>
                </a:lnTo>
                <a:lnTo>
                  <a:pt x="177013" y="285756"/>
                </a:lnTo>
                <a:lnTo>
                  <a:pt x="179635" y="293373"/>
                </a:lnTo>
                <a:lnTo>
                  <a:pt x="181112" y="304801"/>
                </a:lnTo>
                <a:lnTo>
                  <a:pt x="181457" y="312421"/>
                </a:lnTo>
                <a:lnTo>
                  <a:pt x="180279" y="314961"/>
                </a:lnTo>
                <a:lnTo>
                  <a:pt x="178224" y="316654"/>
                </a:lnTo>
                <a:lnTo>
                  <a:pt x="175584" y="317783"/>
                </a:lnTo>
                <a:lnTo>
                  <a:pt x="165877" y="322424"/>
                </a:lnTo>
                <a:lnTo>
                  <a:pt x="159733" y="325439"/>
                </a:lnTo>
                <a:lnTo>
                  <a:pt x="154366" y="328719"/>
                </a:lnTo>
                <a:lnTo>
                  <a:pt x="149519" y="332177"/>
                </a:lnTo>
                <a:lnTo>
                  <a:pt x="145017" y="335752"/>
                </a:lnTo>
                <a:lnTo>
                  <a:pt x="136936" y="339404"/>
                </a:lnTo>
                <a:lnTo>
                  <a:pt x="126469" y="343110"/>
                </a:lnTo>
                <a:lnTo>
                  <a:pt x="90852" y="354392"/>
                </a:lnTo>
                <a:lnTo>
                  <a:pt x="44574" y="37719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37"/>
          <p:cNvSpPr/>
          <p:nvPr/>
        </p:nvSpPr>
        <p:spPr>
          <a:xfrm>
            <a:off x="1154430" y="4709159"/>
            <a:ext cx="400051" cy="205742"/>
          </a:xfrm>
          <a:custGeom>
            <a:avLst/>
            <a:gdLst/>
            <a:ahLst/>
            <a:cxnLst/>
            <a:rect l="0" t="0" r="0" b="0"/>
            <a:pathLst>
              <a:path w="400051" h="205742">
                <a:moveTo>
                  <a:pt x="0" y="0"/>
                </a:moveTo>
                <a:lnTo>
                  <a:pt x="12135" y="0"/>
                </a:lnTo>
                <a:lnTo>
                  <a:pt x="18250" y="1270"/>
                </a:lnTo>
                <a:lnTo>
                  <a:pt x="24867" y="3387"/>
                </a:lnTo>
                <a:lnTo>
                  <a:pt x="31818" y="6068"/>
                </a:lnTo>
                <a:lnTo>
                  <a:pt x="42928" y="12434"/>
                </a:lnTo>
                <a:lnTo>
                  <a:pt x="47668" y="15909"/>
                </a:lnTo>
                <a:lnTo>
                  <a:pt x="53369" y="20767"/>
                </a:lnTo>
                <a:lnTo>
                  <a:pt x="59709" y="26544"/>
                </a:lnTo>
                <a:lnTo>
                  <a:pt x="66476" y="32937"/>
                </a:lnTo>
                <a:lnTo>
                  <a:pt x="73527" y="38468"/>
                </a:lnTo>
                <a:lnTo>
                  <a:pt x="80768" y="43426"/>
                </a:lnTo>
                <a:lnTo>
                  <a:pt x="88135" y="48000"/>
                </a:lnTo>
                <a:lnTo>
                  <a:pt x="96857" y="52320"/>
                </a:lnTo>
                <a:lnTo>
                  <a:pt x="106481" y="56471"/>
                </a:lnTo>
                <a:lnTo>
                  <a:pt x="116707" y="60507"/>
                </a:lnTo>
                <a:lnTo>
                  <a:pt x="127335" y="65738"/>
                </a:lnTo>
                <a:lnTo>
                  <a:pt x="138230" y="71766"/>
                </a:lnTo>
                <a:lnTo>
                  <a:pt x="149303" y="78324"/>
                </a:lnTo>
                <a:lnTo>
                  <a:pt x="159225" y="83966"/>
                </a:lnTo>
                <a:lnTo>
                  <a:pt x="177023" y="93622"/>
                </a:lnTo>
                <a:lnTo>
                  <a:pt x="185325" y="99245"/>
                </a:lnTo>
                <a:lnTo>
                  <a:pt x="193400" y="105533"/>
                </a:lnTo>
                <a:lnTo>
                  <a:pt x="201323" y="112266"/>
                </a:lnTo>
                <a:lnTo>
                  <a:pt x="210415" y="118024"/>
                </a:lnTo>
                <a:lnTo>
                  <a:pt x="220287" y="123133"/>
                </a:lnTo>
                <a:lnTo>
                  <a:pt x="230678" y="127808"/>
                </a:lnTo>
                <a:lnTo>
                  <a:pt x="281709" y="152593"/>
                </a:lnTo>
                <a:lnTo>
                  <a:pt x="299566" y="160149"/>
                </a:lnTo>
                <a:lnTo>
                  <a:pt x="316550" y="166456"/>
                </a:lnTo>
                <a:lnTo>
                  <a:pt x="332953" y="171931"/>
                </a:lnTo>
                <a:lnTo>
                  <a:pt x="345159" y="176851"/>
                </a:lnTo>
                <a:lnTo>
                  <a:pt x="354566" y="181401"/>
                </a:lnTo>
                <a:lnTo>
                  <a:pt x="362107" y="185704"/>
                </a:lnTo>
                <a:lnTo>
                  <a:pt x="377260" y="193872"/>
                </a:lnTo>
                <a:lnTo>
                  <a:pt x="400050" y="20574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38"/>
          <p:cNvSpPr/>
          <p:nvPr/>
        </p:nvSpPr>
        <p:spPr>
          <a:xfrm>
            <a:off x="1131570" y="4686300"/>
            <a:ext cx="400051" cy="274320"/>
          </a:xfrm>
          <a:custGeom>
            <a:avLst/>
            <a:gdLst/>
            <a:ahLst/>
            <a:cxnLst/>
            <a:rect l="0" t="0" r="0" b="0"/>
            <a:pathLst>
              <a:path w="400051" h="274320">
                <a:moveTo>
                  <a:pt x="400050" y="0"/>
                </a:moveTo>
                <a:lnTo>
                  <a:pt x="381846" y="12135"/>
                </a:lnTo>
                <a:lnTo>
                  <a:pt x="373944" y="16980"/>
                </a:lnTo>
                <a:lnTo>
                  <a:pt x="366136" y="21480"/>
                </a:lnTo>
                <a:lnTo>
                  <a:pt x="350687" y="29866"/>
                </a:lnTo>
                <a:lnTo>
                  <a:pt x="335354" y="37827"/>
                </a:lnTo>
                <a:lnTo>
                  <a:pt x="327709" y="42998"/>
                </a:lnTo>
                <a:lnTo>
                  <a:pt x="320073" y="48985"/>
                </a:lnTo>
                <a:lnTo>
                  <a:pt x="312442" y="55517"/>
                </a:lnTo>
                <a:lnTo>
                  <a:pt x="303544" y="62411"/>
                </a:lnTo>
                <a:lnTo>
                  <a:pt x="293803" y="69547"/>
                </a:lnTo>
                <a:lnTo>
                  <a:pt x="283498" y="76844"/>
                </a:lnTo>
                <a:lnTo>
                  <a:pt x="272819" y="82980"/>
                </a:lnTo>
                <a:lnTo>
                  <a:pt x="261889" y="88339"/>
                </a:lnTo>
                <a:lnTo>
                  <a:pt x="250793" y="93183"/>
                </a:lnTo>
                <a:lnTo>
                  <a:pt x="239585" y="98952"/>
                </a:lnTo>
                <a:lnTo>
                  <a:pt x="228303" y="105338"/>
                </a:lnTo>
                <a:lnTo>
                  <a:pt x="177288" y="136621"/>
                </a:lnTo>
                <a:lnTo>
                  <a:pt x="114760" y="175947"/>
                </a:lnTo>
                <a:lnTo>
                  <a:pt x="99366" y="185877"/>
                </a:lnTo>
                <a:lnTo>
                  <a:pt x="86564" y="193768"/>
                </a:lnTo>
                <a:lnTo>
                  <a:pt x="75489" y="200299"/>
                </a:lnTo>
                <a:lnTo>
                  <a:pt x="65566" y="205922"/>
                </a:lnTo>
                <a:lnTo>
                  <a:pt x="56411" y="212211"/>
                </a:lnTo>
                <a:lnTo>
                  <a:pt x="47767" y="218944"/>
                </a:lnTo>
                <a:lnTo>
                  <a:pt x="39464" y="225973"/>
                </a:lnTo>
                <a:lnTo>
                  <a:pt x="31390" y="233198"/>
                </a:lnTo>
                <a:lnTo>
                  <a:pt x="15644" y="248000"/>
                </a:lnTo>
                <a:lnTo>
                  <a:pt x="3566" y="259658"/>
                </a:lnTo>
                <a:lnTo>
                  <a:pt x="0" y="27431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39"/>
          <p:cNvSpPr/>
          <p:nvPr/>
        </p:nvSpPr>
        <p:spPr>
          <a:xfrm>
            <a:off x="2800350" y="4674869"/>
            <a:ext cx="308611" cy="22861"/>
          </a:xfrm>
          <a:custGeom>
            <a:avLst/>
            <a:gdLst/>
            <a:ahLst/>
            <a:cxnLst/>
            <a:rect l="0" t="0" r="0" b="0"/>
            <a:pathLst>
              <a:path w="308611" h="22861">
                <a:moveTo>
                  <a:pt x="0" y="0"/>
                </a:moveTo>
                <a:lnTo>
                  <a:pt x="24271" y="0"/>
                </a:lnTo>
                <a:lnTo>
                  <a:pt x="39040" y="1270"/>
                </a:lnTo>
                <a:lnTo>
                  <a:pt x="56507" y="3387"/>
                </a:lnTo>
                <a:lnTo>
                  <a:pt x="75771" y="6068"/>
                </a:lnTo>
                <a:lnTo>
                  <a:pt x="137816" y="12434"/>
                </a:lnTo>
                <a:lnTo>
                  <a:pt x="175697" y="15910"/>
                </a:lnTo>
                <a:lnTo>
                  <a:pt x="206031" y="18226"/>
                </a:lnTo>
                <a:lnTo>
                  <a:pt x="231334" y="19771"/>
                </a:lnTo>
                <a:lnTo>
                  <a:pt x="308610" y="2286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40"/>
          <p:cNvSpPr/>
          <p:nvPr/>
        </p:nvSpPr>
        <p:spPr>
          <a:xfrm>
            <a:off x="3200400" y="4526279"/>
            <a:ext cx="283883" cy="297181"/>
          </a:xfrm>
          <a:custGeom>
            <a:avLst/>
            <a:gdLst/>
            <a:ahLst/>
            <a:cxnLst/>
            <a:rect l="0" t="0" r="0" b="0"/>
            <a:pathLst>
              <a:path w="283883" h="297181">
                <a:moveTo>
                  <a:pt x="22860" y="0"/>
                </a:moveTo>
                <a:lnTo>
                  <a:pt x="59266" y="0"/>
                </a:lnTo>
                <a:lnTo>
                  <a:pt x="73800" y="1271"/>
                </a:lnTo>
                <a:lnTo>
                  <a:pt x="87300" y="3387"/>
                </a:lnTo>
                <a:lnTo>
                  <a:pt x="100110" y="6068"/>
                </a:lnTo>
                <a:lnTo>
                  <a:pt x="112460" y="7856"/>
                </a:lnTo>
                <a:lnTo>
                  <a:pt x="124503" y="9047"/>
                </a:lnTo>
                <a:lnTo>
                  <a:pt x="136342" y="9842"/>
                </a:lnTo>
                <a:lnTo>
                  <a:pt x="148045" y="11642"/>
                </a:lnTo>
                <a:lnTo>
                  <a:pt x="159656" y="14111"/>
                </a:lnTo>
                <a:lnTo>
                  <a:pt x="171207" y="17027"/>
                </a:lnTo>
                <a:lnTo>
                  <a:pt x="182718" y="20242"/>
                </a:lnTo>
                <a:lnTo>
                  <a:pt x="205668" y="27200"/>
                </a:lnTo>
                <a:lnTo>
                  <a:pt x="215852" y="30833"/>
                </a:lnTo>
                <a:lnTo>
                  <a:pt x="225181" y="34526"/>
                </a:lnTo>
                <a:lnTo>
                  <a:pt x="233941" y="38257"/>
                </a:lnTo>
                <a:lnTo>
                  <a:pt x="243590" y="43285"/>
                </a:lnTo>
                <a:lnTo>
                  <a:pt x="253833" y="49177"/>
                </a:lnTo>
                <a:lnTo>
                  <a:pt x="279445" y="64748"/>
                </a:lnTo>
                <a:lnTo>
                  <a:pt x="281547" y="67295"/>
                </a:lnTo>
                <a:lnTo>
                  <a:pt x="282947" y="70264"/>
                </a:lnTo>
                <a:lnTo>
                  <a:pt x="283882" y="73513"/>
                </a:lnTo>
                <a:lnTo>
                  <a:pt x="283234" y="76948"/>
                </a:lnTo>
                <a:lnTo>
                  <a:pt x="279128" y="84153"/>
                </a:lnTo>
                <a:lnTo>
                  <a:pt x="276256" y="86582"/>
                </a:lnTo>
                <a:lnTo>
                  <a:pt x="273070" y="88202"/>
                </a:lnTo>
                <a:lnTo>
                  <a:pt x="264874" y="91271"/>
                </a:lnTo>
                <a:lnTo>
                  <a:pt x="259133" y="93868"/>
                </a:lnTo>
                <a:lnTo>
                  <a:pt x="252765" y="96869"/>
                </a:lnTo>
                <a:lnTo>
                  <a:pt x="245979" y="98869"/>
                </a:lnTo>
                <a:lnTo>
                  <a:pt x="238916" y="100203"/>
                </a:lnTo>
                <a:lnTo>
                  <a:pt x="172923" y="108411"/>
                </a:lnTo>
                <a:lnTo>
                  <a:pt x="153382" y="111644"/>
                </a:lnTo>
                <a:lnTo>
                  <a:pt x="136545" y="115070"/>
                </a:lnTo>
                <a:lnTo>
                  <a:pt x="121510" y="118623"/>
                </a:lnTo>
                <a:lnTo>
                  <a:pt x="108946" y="120992"/>
                </a:lnTo>
                <a:lnTo>
                  <a:pt x="98031" y="122572"/>
                </a:lnTo>
                <a:lnTo>
                  <a:pt x="88213" y="123625"/>
                </a:lnTo>
                <a:lnTo>
                  <a:pt x="81669" y="125596"/>
                </a:lnTo>
                <a:lnTo>
                  <a:pt x="77306" y="128181"/>
                </a:lnTo>
                <a:lnTo>
                  <a:pt x="74397" y="131174"/>
                </a:lnTo>
                <a:lnTo>
                  <a:pt x="72458" y="134440"/>
                </a:lnTo>
                <a:lnTo>
                  <a:pt x="70303" y="141455"/>
                </a:lnTo>
                <a:lnTo>
                  <a:pt x="70999" y="145103"/>
                </a:lnTo>
                <a:lnTo>
                  <a:pt x="75158" y="152544"/>
                </a:lnTo>
                <a:lnTo>
                  <a:pt x="81240" y="160084"/>
                </a:lnTo>
                <a:lnTo>
                  <a:pt x="84640" y="163873"/>
                </a:lnTo>
                <a:lnTo>
                  <a:pt x="89446" y="167669"/>
                </a:lnTo>
                <a:lnTo>
                  <a:pt x="95191" y="171469"/>
                </a:lnTo>
                <a:lnTo>
                  <a:pt x="101560" y="175273"/>
                </a:lnTo>
                <a:lnTo>
                  <a:pt x="112157" y="180349"/>
                </a:lnTo>
                <a:lnTo>
                  <a:pt x="125571" y="186273"/>
                </a:lnTo>
                <a:lnTo>
                  <a:pt x="140864" y="192762"/>
                </a:lnTo>
                <a:lnTo>
                  <a:pt x="171403" y="206746"/>
                </a:lnTo>
                <a:lnTo>
                  <a:pt x="186658" y="214031"/>
                </a:lnTo>
                <a:lnTo>
                  <a:pt x="198099" y="220157"/>
                </a:lnTo>
                <a:lnTo>
                  <a:pt x="206996" y="225511"/>
                </a:lnTo>
                <a:lnTo>
                  <a:pt x="214197" y="230351"/>
                </a:lnTo>
                <a:lnTo>
                  <a:pt x="218998" y="234848"/>
                </a:lnTo>
                <a:lnTo>
                  <a:pt x="222198" y="239115"/>
                </a:lnTo>
                <a:lnTo>
                  <a:pt x="227335" y="249022"/>
                </a:lnTo>
                <a:lnTo>
                  <a:pt x="228038" y="257150"/>
                </a:lnTo>
                <a:lnTo>
                  <a:pt x="228225" y="262874"/>
                </a:lnTo>
                <a:lnTo>
                  <a:pt x="225810" y="266689"/>
                </a:lnTo>
                <a:lnTo>
                  <a:pt x="221660" y="269233"/>
                </a:lnTo>
                <a:lnTo>
                  <a:pt x="216353" y="270929"/>
                </a:lnTo>
                <a:lnTo>
                  <a:pt x="210275" y="273329"/>
                </a:lnTo>
                <a:lnTo>
                  <a:pt x="203683" y="276200"/>
                </a:lnTo>
                <a:lnTo>
                  <a:pt x="196749" y="279383"/>
                </a:lnTo>
                <a:lnTo>
                  <a:pt x="189586" y="281506"/>
                </a:lnTo>
                <a:lnTo>
                  <a:pt x="182270" y="282920"/>
                </a:lnTo>
                <a:lnTo>
                  <a:pt x="174853" y="283864"/>
                </a:lnTo>
                <a:lnTo>
                  <a:pt x="166099" y="284492"/>
                </a:lnTo>
                <a:lnTo>
                  <a:pt x="156452" y="284912"/>
                </a:lnTo>
                <a:lnTo>
                  <a:pt x="133034" y="285378"/>
                </a:lnTo>
                <a:lnTo>
                  <a:pt x="101459" y="285585"/>
                </a:lnTo>
                <a:lnTo>
                  <a:pt x="86689" y="286910"/>
                </a:lnTo>
                <a:lnTo>
                  <a:pt x="73033" y="289063"/>
                </a:lnTo>
                <a:lnTo>
                  <a:pt x="60118" y="291769"/>
                </a:lnTo>
                <a:lnTo>
                  <a:pt x="47699" y="293573"/>
                </a:lnTo>
                <a:lnTo>
                  <a:pt x="35609" y="294775"/>
                </a:lnTo>
                <a:lnTo>
                  <a:pt x="0" y="29718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41"/>
          <p:cNvSpPr/>
          <p:nvPr/>
        </p:nvSpPr>
        <p:spPr>
          <a:xfrm>
            <a:off x="3554729" y="4663439"/>
            <a:ext cx="262892" cy="217171"/>
          </a:xfrm>
          <a:custGeom>
            <a:avLst/>
            <a:gdLst/>
            <a:ahLst/>
            <a:cxnLst/>
            <a:rect l="0" t="0" r="0" b="0"/>
            <a:pathLst>
              <a:path w="262892" h="217171">
                <a:moveTo>
                  <a:pt x="0" y="0"/>
                </a:moveTo>
                <a:lnTo>
                  <a:pt x="6069" y="12136"/>
                </a:lnTo>
                <a:lnTo>
                  <a:pt x="10396" y="18251"/>
                </a:lnTo>
                <a:lnTo>
                  <a:pt x="15821" y="24867"/>
                </a:lnTo>
                <a:lnTo>
                  <a:pt x="21977" y="31818"/>
                </a:lnTo>
                <a:lnTo>
                  <a:pt x="35591" y="46315"/>
                </a:lnTo>
                <a:lnTo>
                  <a:pt x="71078" y="82446"/>
                </a:lnTo>
                <a:lnTo>
                  <a:pt x="105621" y="117039"/>
                </a:lnTo>
                <a:lnTo>
                  <a:pt x="121215" y="128827"/>
                </a:lnTo>
                <a:lnTo>
                  <a:pt x="140500" y="141764"/>
                </a:lnTo>
                <a:lnTo>
                  <a:pt x="179284" y="165877"/>
                </a:lnTo>
                <a:lnTo>
                  <a:pt x="193184" y="174085"/>
                </a:lnTo>
                <a:lnTo>
                  <a:pt x="204989" y="180826"/>
                </a:lnTo>
                <a:lnTo>
                  <a:pt x="216670" y="187861"/>
                </a:lnTo>
                <a:lnTo>
                  <a:pt x="262891" y="21717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42"/>
          <p:cNvSpPr/>
          <p:nvPr/>
        </p:nvSpPr>
        <p:spPr>
          <a:xfrm>
            <a:off x="3520440" y="4720589"/>
            <a:ext cx="297181" cy="160021"/>
          </a:xfrm>
          <a:custGeom>
            <a:avLst/>
            <a:gdLst/>
            <a:ahLst/>
            <a:cxnLst/>
            <a:rect l="0" t="0" r="0" b="0"/>
            <a:pathLst>
              <a:path w="297181" h="160021">
                <a:moveTo>
                  <a:pt x="297180" y="0"/>
                </a:moveTo>
                <a:lnTo>
                  <a:pt x="278976" y="6069"/>
                </a:lnTo>
                <a:lnTo>
                  <a:pt x="267264" y="11665"/>
                </a:lnTo>
                <a:lnTo>
                  <a:pt x="253106" y="19207"/>
                </a:lnTo>
                <a:lnTo>
                  <a:pt x="224251" y="35207"/>
                </a:lnTo>
                <a:lnTo>
                  <a:pt x="193727" y="51354"/>
                </a:lnTo>
                <a:lnTo>
                  <a:pt x="152824" y="72129"/>
                </a:lnTo>
                <a:lnTo>
                  <a:pt x="141253" y="77296"/>
                </a:lnTo>
                <a:lnTo>
                  <a:pt x="111462" y="89811"/>
                </a:lnTo>
                <a:lnTo>
                  <a:pt x="98438" y="96704"/>
                </a:lnTo>
                <a:lnTo>
                  <a:pt x="87215" y="103839"/>
                </a:lnTo>
                <a:lnTo>
                  <a:pt x="77193" y="111136"/>
                </a:lnTo>
                <a:lnTo>
                  <a:pt x="67972" y="117271"/>
                </a:lnTo>
                <a:lnTo>
                  <a:pt x="59285" y="122631"/>
                </a:lnTo>
                <a:lnTo>
                  <a:pt x="50953" y="127474"/>
                </a:lnTo>
                <a:lnTo>
                  <a:pt x="31536" y="139629"/>
                </a:lnTo>
                <a:lnTo>
                  <a:pt x="0" y="16002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43"/>
          <p:cNvSpPr/>
          <p:nvPr/>
        </p:nvSpPr>
        <p:spPr>
          <a:xfrm>
            <a:off x="891540" y="5212079"/>
            <a:ext cx="22861" cy="491491"/>
          </a:xfrm>
          <a:custGeom>
            <a:avLst/>
            <a:gdLst/>
            <a:ahLst/>
            <a:cxnLst/>
            <a:rect l="0" t="0" r="0" b="0"/>
            <a:pathLst>
              <a:path w="22861" h="491491">
                <a:moveTo>
                  <a:pt x="22860" y="0"/>
                </a:moveTo>
                <a:lnTo>
                  <a:pt x="22860" y="238152"/>
                </a:lnTo>
                <a:lnTo>
                  <a:pt x="21590" y="276878"/>
                </a:lnTo>
                <a:lnTo>
                  <a:pt x="19473" y="310315"/>
                </a:lnTo>
                <a:lnTo>
                  <a:pt x="15004" y="362708"/>
                </a:lnTo>
                <a:lnTo>
                  <a:pt x="13018" y="394460"/>
                </a:lnTo>
                <a:lnTo>
                  <a:pt x="11219" y="407754"/>
                </a:lnTo>
                <a:lnTo>
                  <a:pt x="8749" y="420426"/>
                </a:lnTo>
                <a:lnTo>
                  <a:pt x="5833" y="432684"/>
                </a:lnTo>
                <a:lnTo>
                  <a:pt x="3888" y="442126"/>
                </a:lnTo>
                <a:lnTo>
                  <a:pt x="2592" y="449691"/>
                </a:lnTo>
                <a:lnTo>
                  <a:pt x="1728" y="456004"/>
                </a:lnTo>
                <a:lnTo>
                  <a:pt x="1152" y="461483"/>
                </a:lnTo>
                <a:lnTo>
                  <a:pt x="512" y="470957"/>
                </a:lnTo>
                <a:lnTo>
                  <a:pt x="227" y="479401"/>
                </a:lnTo>
                <a:lnTo>
                  <a:pt x="0" y="49149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44"/>
          <p:cNvSpPr/>
          <p:nvPr/>
        </p:nvSpPr>
        <p:spPr>
          <a:xfrm>
            <a:off x="1007470" y="5247052"/>
            <a:ext cx="352125" cy="408190"/>
          </a:xfrm>
          <a:custGeom>
            <a:avLst/>
            <a:gdLst/>
            <a:ahLst/>
            <a:cxnLst/>
            <a:rect l="0" t="0" r="0" b="0"/>
            <a:pathLst>
              <a:path w="352125" h="408190">
                <a:moveTo>
                  <a:pt x="21230" y="33607"/>
                </a:moveTo>
                <a:lnTo>
                  <a:pt x="15162" y="45743"/>
                </a:lnTo>
                <a:lnTo>
                  <a:pt x="12183" y="55088"/>
                </a:lnTo>
                <a:lnTo>
                  <a:pt x="10859" y="66014"/>
                </a:lnTo>
                <a:lnTo>
                  <a:pt x="10506" y="74262"/>
                </a:lnTo>
                <a:lnTo>
                  <a:pt x="10270" y="83570"/>
                </a:lnTo>
                <a:lnTo>
                  <a:pt x="8844" y="92316"/>
                </a:lnTo>
                <a:lnTo>
                  <a:pt x="6622" y="100687"/>
                </a:lnTo>
                <a:lnTo>
                  <a:pt x="3871" y="108807"/>
                </a:lnTo>
                <a:lnTo>
                  <a:pt x="2037" y="116760"/>
                </a:lnTo>
                <a:lnTo>
                  <a:pt x="815" y="124603"/>
                </a:lnTo>
                <a:lnTo>
                  <a:pt x="0" y="132371"/>
                </a:lnTo>
                <a:lnTo>
                  <a:pt x="726" y="145170"/>
                </a:lnTo>
                <a:lnTo>
                  <a:pt x="2481" y="161322"/>
                </a:lnTo>
                <a:lnTo>
                  <a:pt x="4920" y="179711"/>
                </a:lnTo>
                <a:lnTo>
                  <a:pt x="6547" y="195780"/>
                </a:lnTo>
                <a:lnTo>
                  <a:pt x="7631" y="210302"/>
                </a:lnTo>
                <a:lnTo>
                  <a:pt x="8354" y="223794"/>
                </a:lnTo>
                <a:lnTo>
                  <a:pt x="11376" y="239139"/>
                </a:lnTo>
                <a:lnTo>
                  <a:pt x="15930" y="255718"/>
                </a:lnTo>
                <a:lnTo>
                  <a:pt x="21507" y="273121"/>
                </a:lnTo>
                <a:lnTo>
                  <a:pt x="25224" y="287263"/>
                </a:lnTo>
                <a:lnTo>
                  <a:pt x="27703" y="299231"/>
                </a:lnTo>
                <a:lnTo>
                  <a:pt x="29355" y="309750"/>
                </a:lnTo>
                <a:lnTo>
                  <a:pt x="32997" y="319303"/>
                </a:lnTo>
                <a:lnTo>
                  <a:pt x="37964" y="328211"/>
                </a:lnTo>
                <a:lnTo>
                  <a:pt x="64187" y="366826"/>
                </a:lnTo>
                <a:lnTo>
                  <a:pt x="73998" y="375133"/>
                </a:lnTo>
                <a:lnTo>
                  <a:pt x="85619" y="381941"/>
                </a:lnTo>
                <a:lnTo>
                  <a:pt x="98446" y="387750"/>
                </a:lnTo>
                <a:lnTo>
                  <a:pt x="108267" y="392893"/>
                </a:lnTo>
                <a:lnTo>
                  <a:pt x="116084" y="397591"/>
                </a:lnTo>
                <a:lnTo>
                  <a:pt x="122566" y="401993"/>
                </a:lnTo>
                <a:lnTo>
                  <a:pt x="129427" y="404928"/>
                </a:lnTo>
                <a:lnTo>
                  <a:pt x="136541" y="406884"/>
                </a:lnTo>
                <a:lnTo>
                  <a:pt x="143824" y="408189"/>
                </a:lnTo>
                <a:lnTo>
                  <a:pt x="152489" y="407788"/>
                </a:lnTo>
                <a:lnTo>
                  <a:pt x="162076" y="406251"/>
                </a:lnTo>
                <a:lnTo>
                  <a:pt x="172277" y="403957"/>
                </a:lnTo>
                <a:lnTo>
                  <a:pt x="181618" y="402427"/>
                </a:lnTo>
                <a:lnTo>
                  <a:pt x="190385" y="401407"/>
                </a:lnTo>
                <a:lnTo>
                  <a:pt x="198770" y="400727"/>
                </a:lnTo>
                <a:lnTo>
                  <a:pt x="206900" y="397734"/>
                </a:lnTo>
                <a:lnTo>
                  <a:pt x="214860" y="393199"/>
                </a:lnTo>
                <a:lnTo>
                  <a:pt x="222706" y="387635"/>
                </a:lnTo>
                <a:lnTo>
                  <a:pt x="230477" y="382655"/>
                </a:lnTo>
                <a:lnTo>
                  <a:pt x="238198" y="378066"/>
                </a:lnTo>
                <a:lnTo>
                  <a:pt x="245885" y="373737"/>
                </a:lnTo>
                <a:lnTo>
                  <a:pt x="253550" y="368310"/>
                </a:lnTo>
                <a:lnTo>
                  <a:pt x="261200" y="362152"/>
                </a:lnTo>
                <a:lnTo>
                  <a:pt x="268840" y="355507"/>
                </a:lnTo>
                <a:lnTo>
                  <a:pt x="276473" y="348538"/>
                </a:lnTo>
                <a:lnTo>
                  <a:pt x="291728" y="334020"/>
                </a:lnTo>
                <a:lnTo>
                  <a:pt x="298082" y="326593"/>
                </a:lnTo>
                <a:lnTo>
                  <a:pt x="303588" y="319101"/>
                </a:lnTo>
                <a:lnTo>
                  <a:pt x="308528" y="311566"/>
                </a:lnTo>
                <a:lnTo>
                  <a:pt x="314362" y="304003"/>
                </a:lnTo>
                <a:lnTo>
                  <a:pt x="320791" y="296421"/>
                </a:lnTo>
                <a:lnTo>
                  <a:pt x="327617" y="288827"/>
                </a:lnTo>
                <a:lnTo>
                  <a:pt x="332168" y="281223"/>
                </a:lnTo>
                <a:lnTo>
                  <a:pt x="335202" y="273615"/>
                </a:lnTo>
                <a:lnTo>
                  <a:pt x="337224" y="266002"/>
                </a:lnTo>
                <a:lnTo>
                  <a:pt x="339843" y="258387"/>
                </a:lnTo>
                <a:lnTo>
                  <a:pt x="342858" y="250771"/>
                </a:lnTo>
                <a:lnTo>
                  <a:pt x="346139" y="243153"/>
                </a:lnTo>
                <a:lnTo>
                  <a:pt x="348326" y="234264"/>
                </a:lnTo>
                <a:lnTo>
                  <a:pt x="349784" y="224529"/>
                </a:lnTo>
                <a:lnTo>
                  <a:pt x="350756" y="214228"/>
                </a:lnTo>
                <a:lnTo>
                  <a:pt x="351404" y="204821"/>
                </a:lnTo>
                <a:lnTo>
                  <a:pt x="351836" y="196010"/>
                </a:lnTo>
                <a:lnTo>
                  <a:pt x="352124" y="187596"/>
                </a:lnTo>
                <a:lnTo>
                  <a:pt x="351046" y="179446"/>
                </a:lnTo>
                <a:lnTo>
                  <a:pt x="349057" y="171473"/>
                </a:lnTo>
                <a:lnTo>
                  <a:pt x="336740" y="134359"/>
                </a:lnTo>
                <a:lnTo>
                  <a:pt x="333170" y="124905"/>
                </a:lnTo>
                <a:lnTo>
                  <a:pt x="329520" y="116062"/>
                </a:lnTo>
                <a:lnTo>
                  <a:pt x="325816" y="107628"/>
                </a:lnTo>
                <a:lnTo>
                  <a:pt x="320807" y="99464"/>
                </a:lnTo>
                <a:lnTo>
                  <a:pt x="314928" y="91482"/>
                </a:lnTo>
                <a:lnTo>
                  <a:pt x="308469" y="83620"/>
                </a:lnTo>
                <a:lnTo>
                  <a:pt x="301622" y="77109"/>
                </a:lnTo>
                <a:lnTo>
                  <a:pt x="294518" y="71499"/>
                </a:lnTo>
                <a:lnTo>
                  <a:pt x="287242" y="66488"/>
                </a:lnTo>
                <a:lnTo>
                  <a:pt x="279851" y="60608"/>
                </a:lnTo>
                <a:lnTo>
                  <a:pt x="272384" y="54148"/>
                </a:lnTo>
                <a:lnTo>
                  <a:pt x="264866" y="47301"/>
                </a:lnTo>
                <a:lnTo>
                  <a:pt x="256044" y="41466"/>
                </a:lnTo>
                <a:lnTo>
                  <a:pt x="246352" y="36307"/>
                </a:lnTo>
                <a:lnTo>
                  <a:pt x="236081" y="31597"/>
                </a:lnTo>
                <a:lnTo>
                  <a:pt x="224154" y="27187"/>
                </a:lnTo>
                <a:lnTo>
                  <a:pt x="211123" y="22977"/>
                </a:lnTo>
                <a:lnTo>
                  <a:pt x="184367" y="14913"/>
                </a:lnTo>
                <a:lnTo>
                  <a:pt x="159775" y="7095"/>
                </a:lnTo>
                <a:lnTo>
                  <a:pt x="149153" y="4503"/>
                </a:lnTo>
                <a:lnTo>
                  <a:pt x="139532" y="2774"/>
                </a:lnTo>
                <a:lnTo>
                  <a:pt x="130578" y="1622"/>
                </a:lnTo>
                <a:lnTo>
                  <a:pt x="122068" y="854"/>
                </a:lnTo>
                <a:lnTo>
                  <a:pt x="113855" y="342"/>
                </a:lnTo>
                <a:lnTo>
                  <a:pt x="105840" y="0"/>
                </a:lnTo>
                <a:lnTo>
                  <a:pt x="97957" y="1043"/>
                </a:lnTo>
                <a:lnTo>
                  <a:pt x="90161" y="3008"/>
                </a:lnTo>
                <a:lnTo>
                  <a:pt x="82424" y="5588"/>
                </a:lnTo>
                <a:lnTo>
                  <a:pt x="74726" y="7308"/>
                </a:lnTo>
                <a:lnTo>
                  <a:pt x="67054" y="8454"/>
                </a:lnTo>
                <a:lnTo>
                  <a:pt x="59399" y="9219"/>
                </a:lnTo>
                <a:lnTo>
                  <a:pt x="53026" y="10998"/>
                </a:lnTo>
                <a:lnTo>
                  <a:pt x="42558" y="16362"/>
                </a:lnTo>
                <a:lnTo>
                  <a:pt x="39259" y="19571"/>
                </a:lnTo>
                <a:lnTo>
                  <a:pt x="37059" y="22980"/>
                </a:lnTo>
                <a:lnTo>
                  <a:pt x="35592" y="26522"/>
                </a:lnTo>
                <a:lnTo>
                  <a:pt x="33345" y="28884"/>
                </a:lnTo>
                <a:lnTo>
                  <a:pt x="30577" y="30459"/>
                </a:lnTo>
                <a:lnTo>
                  <a:pt x="27461" y="31508"/>
                </a:lnTo>
                <a:lnTo>
                  <a:pt x="26654" y="32208"/>
                </a:lnTo>
                <a:lnTo>
                  <a:pt x="27386" y="32674"/>
                </a:lnTo>
                <a:close/>
              </a:path>
            </a:pathLst>
          </a:custGeom>
          <a:ln w="38100">
            <a:solidFill>
              <a:srgbClr val="009D4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45"/>
          <p:cNvSpPr/>
          <p:nvPr/>
        </p:nvSpPr>
        <p:spPr>
          <a:xfrm>
            <a:off x="1611630" y="5407738"/>
            <a:ext cx="286036" cy="44372"/>
          </a:xfrm>
          <a:custGeom>
            <a:avLst/>
            <a:gdLst/>
            <a:ahLst/>
            <a:cxnLst/>
            <a:rect l="0" t="0" r="0" b="0"/>
            <a:pathLst>
              <a:path w="286036" h="44372">
                <a:moveTo>
                  <a:pt x="0" y="44371"/>
                </a:moveTo>
                <a:lnTo>
                  <a:pt x="31817" y="28463"/>
                </a:lnTo>
                <a:lnTo>
                  <a:pt x="41532" y="24875"/>
                </a:lnTo>
                <a:lnTo>
                  <a:pt x="53088" y="21214"/>
                </a:lnTo>
                <a:lnTo>
                  <a:pt x="65872" y="17504"/>
                </a:lnTo>
                <a:lnTo>
                  <a:pt x="78204" y="15029"/>
                </a:lnTo>
                <a:lnTo>
                  <a:pt x="90236" y="13380"/>
                </a:lnTo>
                <a:lnTo>
                  <a:pt x="102067" y="12280"/>
                </a:lnTo>
                <a:lnTo>
                  <a:pt x="252655" y="1324"/>
                </a:lnTo>
                <a:lnTo>
                  <a:pt x="286035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46"/>
          <p:cNvSpPr/>
          <p:nvPr/>
        </p:nvSpPr>
        <p:spPr>
          <a:xfrm>
            <a:off x="1931670" y="5406389"/>
            <a:ext cx="11431" cy="11431"/>
          </a:xfrm>
          <a:custGeom>
            <a:avLst/>
            <a:gdLst/>
            <a:ahLst/>
            <a:cxnLst/>
            <a:rect l="0" t="0" r="0" b="0"/>
            <a:pathLst>
              <a:path w="11431" h="11431">
                <a:moveTo>
                  <a:pt x="0" y="0"/>
                </a:moveTo>
                <a:lnTo>
                  <a:pt x="11430" y="1143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47"/>
          <p:cNvSpPr/>
          <p:nvPr/>
        </p:nvSpPr>
        <p:spPr>
          <a:xfrm>
            <a:off x="1680210" y="5532252"/>
            <a:ext cx="217046" cy="11299"/>
          </a:xfrm>
          <a:custGeom>
            <a:avLst/>
            <a:gdLst/>
            <a:ahLst/>
            <a:cxnLst/>
            <a:rect l="0" t="0" r="0" b="0"/>
            <a:pathLst>
              <a:path w="217046" h="11299">
                <a:moveTo>
                  <a:pt x="0" y="11298"/>
                </a:moveTo>
                <a:lnTo>
                  <a:pt x="41659" y="11298"/>
                </a:lnTo>
                <a:lnTo>
                  <a:pt x="54442" y="10027"/>
                </a:lnTo>
                <a:lnTo>
                  <a:pt x="70585" y="7911"/>
                </a:lnTo>
                <a:lnTo>
                  <a:pt x="88966" y="5230"/>
                </a:lnTo>
                <a:lnTo>
                  <a:pt x="105031" y="3443"/>
                </a:lnTo>
                <a:lnTo>
                  <a:pt x="119550" y="2251"/>
                </a:lnTo>
                <a:lnTo>
                  <a:pt x="133040" y="1456"/>
                </a:lnTo>
                <a:lnTo>
                  <a:pt x="158189" y="574"/>
                </a:lnTo>
                <a:lnTo>
                  <a:pt x="197154" y="76"/>
                </a:lnTo>
                <a:lnTo>
                  <a:pt x="217045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48"/>
          <p:cNvSpPr/>
          <p:nvPr/>
        </p:nvSpPr>
        <p:spPr>
          <a:xfrm>
            <a:off x="1931670" y="5532119"/>
            <a:ext cx="11431" cy="11432"/>
          </a:xfrm>
          <a:custGeom>
            <a:avLst/>
            <a:gdLst/>
            <a:ahLst/>
            <a:cxnLst/>
            <a:rect l="0" t="0" r="0" b="0"/>
            <a:pathLst>
              <a:path w="11431" h="11432">
                <a:moveTo>
                  <a:pt x="0" y="0"/>
                </a:moveTo>
                <a:lnTo>
                  <a:pt x="11430" y="1143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49"/>
          <p:cNvSpPr/>
          <p:nvPr/>
        </p:nvSpPr>
        <p:spPr>
          <a:xfrm>
            <a:off x="2537460" y="5394959"/>
            <a:ext cx="400051" cy="240031"/>
          </a:xfrm>
          <a:custGeom>
            <a:avLst/>
            <a:gdLst/>
            <a:ahLst/>
            <a:cxnLst/>
            <a:rect l="0" t="0" r="0" b="0"/>
            <a:pathLst>
              <a:path w="400051" h="240031">
                <a:moveTo>
                  <a:pt x="0" y="0"/>
                </a:moveTo>
                <a:lnTo>
                  <a:pt x="18203" y="0"/>
                </a:lnTo>
                <a:lnTo>
                  <a:pt x="24835" y="1270"/>
                </a:lnTo>
                <a:lnTo>
                  <a:pt x="35591" y="6068"/>
                </a:lnTo>
                <a:lnTo>
                  <a:pt x="44605" y="12434"/>
                </a:lnTo>
                <a:lnTo>
                  <a:pt x="52844" y="19496"/>
                </a:lnTo>
                <a:lnTo>
                  <a:pt x="60739" y="26868"/>
                </a:lnTo>
                <a:lnTo>
                  <a:pt x="65893" y="30612"/>
                </a:lnTo>
                <a:lnTo>
                  <a:pt x="71868" y="34378"/>
                </a:lnTo>
                <a:lnTo>
                  <a:pt x="78392" y="38159"/>
                </a:lnTo>
                <a:lnTo>
                  <a:pt x="85281" y="43220"/>
                </a:lnTo>
                <a:lnTo>
                  <a:pt x="92414" y="49133"/>
                </a:lnTo>
                <a:lnTo>
                  <a:pt x="99709" y="55616"/>
                </a:lnTo>
                <a:lnTo>
                  <a:pt x="108383" y="62477"/>
                </a:lnTo>
                <a:lnTo>
                  <a:pt x="117975" y="69591"/>
                </a:lnTo>
                <a:lnTo>
                  <a:pt x="128180" y="76874"/>
                </a:lnTo>
                <a:lnTo>
                  <a:pt x="141333" y="85540"/>
                </a:lnTo>
                <a:lnTo>
                  <a:pt x="172881" y="105328"/>
                </a:lnTo>
                <a:lnTo>
                  <a:pt x="186374" y="115939"/>
                </a:lnTo>
                <a:lnTo>
                  <a:pt x="197909" y="126823"/>
                </a:lnTo>
                <a:lnTo>
                  <a:pt x="208139" y="137889"/>
                </a:lnTo>
                <a:lnTo>
                  <a:pt x="218769" y="146536"/>
                </a:lnTo>
                <a:lnTo>
                  <a:pt x="229666" y="153571"/>
                </a:lnTo>
                <a:lnTo>
                  <a:pt x="257014" y="168584"/>
                </a:lnTo>
                <a:lnTo>
                  <a:pt x="330074" y="209455"/>
                </a:lnTo>
                <a:lnTo>
                  <a:pt x="341969" y="215836"/>
                </a:lnTo>
                <a:lnTo>
                  <a:pt x="351169" y="221361"/>
                </a:lnTo>
                <a:lnTo>
                  <a:pt x="358573" y="226314"/>
                </a:lnTo>
                <a:lnTo>
                  <a:pt x="364778" y="230886"/>
                </a:lnTo>
                <a:lnTo>
                  <a:pt x="371455" y="233934"/>
                </a:lnTo>
                <a:lnTo>
                  <a:pt x="378447" y="235966"/>
                </a:lnTo>
                <a:lnTo>
                  <a:pt x="400050" y="24003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50"/>
          <p:cNvSpPr/>
          <p:nvPr/>
        </p:nvSpPr>
        <p:spPr>
          <a:xfrm>
            <a:off x="2601321" y="5429250"/>
            <a:ext cx="324760" cy="211178"/>
          </a:xfrm>
          <a:custGeom>
            <a:avLst/>
            <a:gdLst/>
            <a:ahLst/>
            <a:cxnLst/>
            <a:rect l="0" t="0" r="0" b="0"/>
            <a:pathLst>
              <a:path w="324760" h="211178">
                <a:moveTo>
                  <a:pt x="324759" y="0"/>
                </a:moveTo>
                <a:lnTo>
                  <a:pt x="277032" y="31818"/>
                </a:lnTo>
                <a:lnTo>
                  <a:pt x="251900" y="49701"/>
                </a:lnTo>
                <a:lnTo>
                  <a:pt x="238086" y="59804"/>
                </a:lnTo>
                <a:lnTo>
                  <a:pt x="218717" y="72889"/>
                </a:lnTo>
                <a:lnTo>
                  <a:pt x="170102" y="104361"/>
                </a:lnTo>
                <a:lnTo>
                  <a:pt x="150534" y="116564"/>
                </a:lnTo>
                <a:lnTo>
                  <a:pt x="134949" y="125969"/>
                </a:lnTo>
                <a:lnTo>
                  <a:pt x="122019" y="133509"/>
                </a:lnTo>
                <a:lnTo>
                  <a:pt x="97492" y="148661"/>
                </a:lnTo>
                <a:lnTo>
                  <a:pt x="85618" y="156257"/>
                </a:lnTo>
                <a:lnTo>
                  <a:pt x="75161" y="162591"/>
                </a:lnTo>
                <a:lnTo>
                  <a:pt x="65650" y="168084"/>
                </a:lnTo>
                <a:lnTo>
                  <a:pt x="56770" y="173016"/>
                </a:lnTo>
                <a:lnTo>
                  <a:pt x="47039" y="180114"/>
                </a:lnTo>
                <a:lnTo>
                  <a:pt x="36742" y="188656"/>
                </a:lnTo>
                <a:lnTo>
                  <a:pt x="26068" y="198160"/>
                </a:lnTo>
                <a:lnTo>
                  <a:pt x="16411" y="204497"/>
                </a:lnTo>
                <a:lnTo>
                  <a:pt x="7434" y="208721"/>
                </a:lnTo>
                <a:lnTo>
                  <a:pt x="0" y="21117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51"/>
          <p:cNvSpPr/>
          <p:nvPr/>
        </p:nvSpPr>
        <p:spPr>
          <a:xfrm>
            <a:off x="2571750" y="5669279"/>
            <a:ext cx="11431" cy="11431"/>
          </a:xfrm>
          <a:custGeom>
            <a:avLst/>
            <a:gdLst/>
            <a:ahLst/>
            <a:cxnLst/>
            <a:rect l="0" t="0" r="0" b="0"/>
            <a:pathLst>
              <a:path w="11431" h="11431">
                <a:moveTo>
                  <a:pt x="0" y="0"/>
                </a:moveTo>
                <a:lnTo>
                  <a:pt x="11430" y="1143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52"/>
          <p:cNvSpPr/>
          <p:nvPr/>
        </p:nvSpPr>
        <p:spPr>
          <a:xfrm>
            <a:off x="3017520" y="5520689"/>
            <a:ext cx="251460" cy="29039"/>
          </a:xfrm>
          <a:custGeom>
            <a:avLst/>
            <a:gdLst/>
            <a:ahLst/>
            <a:cxnLst/>
            <a:rect l="0" t="0" r="0" b="0"/>
            <a:pathLst>
              <a:path w="251460" h="29039">
                <a:moveTo>
                  <a:pt x="0" y="0"/>
                </a:moveTo>
                <a:lnTo>
                  <a:pt x="18203" y="0"/>
                </a:lnTo>
                <a:lnTo>
                  <a:pt x="26105" y="1270"/>
                </a:lnTo>
                <a:lnTo>
                  <a:pt x="33913" y="3387"/>
                </a:lnTo>
                <a:lnTo>
                  <a:pt x="41659" y="6068"/>
                </a:lnTo>
                <a:lnTo>
                  <a:pt x="51902" y="9125"/>
                </a:lnTo>
                <a:lnTo>
                  <a:pt x="76831" y="15909"/>
                </a:lnTo>
                <a:lnTo>
                  <a:pt x="89320" y="18226"/>
                </a:lnTo>
                <a:lnTo>
                  <a:pt x="101457" y="19771"/>
                </a:lnTo>
                <a:lnTo>
                  <a:pt x="113358" y="20801"/>
                </a:lnTo>
                <a:lnTo>
                  <a:pt x="127642" y="22757"/>
                </a:lnTo>
                <a:lnTo>
                  <a:pt x="160446" y="28318"/>
                </a:lnTo>
                <a:lnTo>
                  <a:pt x="175544" y="29038"/>
                </a:lnTo>
                <a:lnTo>
                  <a:pt x="189419" y="28249"/>
                </a:lnTo>
                <a:lnTo>
                  <a:pt x="202479" y="26453"/>
                </a:lnTo>
                <a:lnTo>
                  <a:pt x="213726" y="25255"/>
                </a:lnTo>
                <a:lnTo>
                  <a:pt x="223764" y="24457"/>
                </a:lnTo>
                <a:lnTo>
                  <a:pt x="251459" y="2286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53"/>
          <p:cNvSpPr/>
          <p:nvPr/>
        </p:nvSpPr>
        <p:spPr>
          <a:xfrm>
            <a:off x="3372005" y="5417819"/>
            <a:ext cx="40721" cy="285751"/>
          </a:xfrm>
          <a:custGeom>
            <a:avLst/>
            <a:gdLst/>
            <a:ahLst/>
            <a:cxnLst/>
            <a:rect l="0" t="0" r="0" b="0"/>
            <a:pathLst>
              <a:path w="40721" h="285751">
                <a:moveTo>
                  <a:pt x="34135" y="0"/>
                </a:moveTo>
                <a:lnTo>
                  <a:pt x="40203" y="6068"/>
                </a:lnTo>
                <a:lnTo>
                  <a:pt x="40720" y="7856"/>
                </a:lnTo>
                <a:lnTo>
                  <a:pt x="39795" y="9047"/>
                </a:lnTo>
                <a:lnTo>
                  <a:pt x="37908" y="9841"/>
                </a:lnTo>
                <a:lnTo>
                  <a:pt x="36650" y="11641"/>
                </a:lnTo>
                <a:lnTo>
                  <a:pt x="35812" y="14111"/>
                </a:lnTo>
                <a:lnTo>
                  <a:pt x="34880" y="21512"/>
                </a:lnTo>
                <a:lnTo>
                  <a:pt x="34632" y="27041"/>
                </a:lnTo>
                <a:lnTo>
                  <a:pt x="34466" y="33268"/>
                </a:lnTo>
                <a:lnTo>
                  <a:pt x="33085" y="41229"/>
                </a:lnTo>
                <a:lnTo>
                  <a:pt x="30895" y="50346"/>
                </a:lnTo>
                <a:lnTo>
                  <a:pt x="28165" y="60234"/>
                </a:lnTo>
                <a:lnTo>
                  <a:pt x="25075" y="69366"/>
                </a:lnTo>
                <a:lnTo>
                  <a:pt x="21745" y="77994"/>
                </a:lnTo>
                <a:lnTo>
                  <a:pt x="18255" y="86286"/>
                </a:lnTo>
                <a:lnTo>
                  <a:pt x="15928" y="93084"/>
                </a:lnTo>
                <a:lnTo>
                  <a:pt x="14377" y="98886"/>
                </a:lnTo>
                <a:lnTo>
                  <a:pt x="13343" y="104024"/>
                </a:lnTo>
                <a:lnTo>
                  <a:pt x="5820" y="135526"/>
                </a:lnTo>
                <a:lnTo>
                  <a:pt x="3828" y="146231"/>
                </a:lnTo>
                <a:lnTo>
                  <a:pt x="2500" y="155907"/>
                </a:lnTo>
                <a:lnTo>
                  <a:pt x="1615" y="164899"/>
                </a:lnTo>
                <a:lnTo>
                  <a:pt x="1025" y="179783"/>
                </a:lnTo>
                <a:lnTo>
                  <a:pt x="0" y="256258"/>
                </a:lnTo>
                <a:lnTo>
                  <a:pt x="1218" y="263549"/>
                </a:lnTo>
                <a:lnTo>
                  <a:pt x="3300" y="269679"/>
                </a:lnTo>
                <a:lnTo>
                  <a:pt x="11274" y="28575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54"/>
          <p:cNvSpPr/>
          <p:nvPr/>
        </p:nvSpPr>
        <p:spPr>
          <a:xfrm>
            <a:off x="3522185" y="5463539"/>
            <a:ext cx="244074" cy="291884"/>
          </a:xfrm>
          <a:custGeom>
            <a:avLst/>
            <a:gdLst/>
            <a:ahLst/>
            <a:cxnLst/>
            <a:rect l="0" t="0" r="0" b="0"/>
            <a:pathLst>
              <a:path w="244074" h="291884">
                <a:moveTo>
                  <a:pt x="78265" y="34290"/>
                </a:moveTo>
                <a:lnTo>
                  <a:pt x="28717" y="83838"/>
                </a:lnTo>
                <a:lnTo>
                  <a:pt x="26183" y="87642"/>
                </a:lnTo>
                <a:lnTo>
                  <a:pt x="23367" y="95256"/>
                </a:lnTo>
                <a:lnTo>
                  <a:pt x="18729" y="102873"/>
                </a:lnTo>
                <a:lnTo>
                  <a:pt x="15714" y="106682"/>
                </a:lnTo>
                <a:lnTo>
                  <a:pt x="13704" y="111762"/>
                </a:lnTo>
                <a:lnTo>
                  <a:pt x="12365" y="117688"/>
                </a:lnTo>
                <a:lnTo>
                  <a:pt x="11471" y="124179"/>
                </a:lnTo>
                <a:lnTo>
                  <a:pt x="9606" y="131046"/>
                </a:lnTo>
                <a:lnTo>
                  <a:pt x="7092" y="138164"/>
                </a:lnTo>
                <a:lnTo>
                  <a:pt x="4146" y="145450"/>
                </a:lnTo>
                <a:lnTo>
                  <a:pt x="2182" y="151577"/>
                </a:lnTo>
                <a:lnTo>
                  <a:pt x="873" y="156931"/>
                </a:lnTo>
                <a:lnTo>
                  <a:pt x="0" y="161771"/>
                </a:lnTo>
                <a:lnTo>
                  <a:pt x="688" y="168807"/>
                </a:lnTo>
                <a:lnTo>
                  <a:pt x="2417" y="177308"/>
                </a:lnTo>
                <a:lnTo>
                  <a:pt x="4840" y="186786"/>
                </a:lnTo>
                <a:lnTo>
                  <a:pt x="7725" y="196914"/>
                </a:lnTo>
                <a:lnTo>
                  <a:pt x="14317" y="218327"/>
                </a:lnTo>
                <a:lnTo>
                  <a:pt x="17853" y="226832"/>
                </a:lnTo>
                <a:lnTo>
                  <a:pt x="21480" y="233772"/>
                </a:lnTo>
                <a:lnTo>
                  <a:pt x="25168" y="239668"/>
                </a:lnTo>
                <a:lnTo>
                  <a:pt x="30167" y="244869"/>
                </a:lnTo>
                <a:lnTo>
                  <a:pt x="36040" y="249606"/>
                </a:lnTo>
                <a:lnTo>
                  <a:pt x="42495" y="254034"/>
                </a:lnTo>
                <a:lnTo>
                  <a:pt x="49338" y="258256"/>
                </a:lnTo>
                <a:lnTo>
                  <a:pt x="56440" y="262341"/>
                </a:lnTo>
                <a:lnTo>
                  <a:pt x="71105" y="270266"/>
                </a:lnTo>
                <a:lnTo>
                  <a:pt x="86089" y="278022"/>
                </a:lnTo>
                <a:lnTo>
                  <a:pt x="93641" y="280598"/>
                </a:lnTo>
                <a:lnTo>
                  <a:pt x="101215" y="282316"/>
                </a:lnTo>
                <a:lnTo>
                  <a:pt x="108805" y="283460"/>
                </a:lnTo>
                <a:lnTo>
                  <a:pt x="116405" y="285494"/>
                </a:lnTo>
                <a:lnTo>
                  <a:pt x="124011" y="288120"/>
                </a:lnTo>
                <a:lnTo>
                  <a:pt x="131622" y="291139"/>
                </a:lnTo>
                <a:lnTo>
                  <a:pt x="137966" y="291883"/>
                </a:lnTo>
                <a:lnTo>
                  <a:pt x="143466" y="291109"/>
                </a:lnTo>
                <a:lnTo>
                  <a:pt x="148402" y="289323"/>
                </a:lnTo>
                <a:lnTo>
                  <a:pt x="154233" y="288132"/>
                </a:lnTo>
                <a:lnTo>
                  <a:pt x="160660" y="287338"/>
                </a:lnTo>
                <a:lnTo>
                  <a:pt x="167485" y="286809"/>
                </a:lnTo>
                <a:lnTo>
                  <a:pt x="174575" y="285186"/>
                </a:lnTo>
                <a:lnTo>
                  <a:pt x="181842" y="282834"/>
                </a:lnTo>
                <a:lnTo>
                  <a:pt x="189226" y="279996"/>
                </a:lnTo>
                <a:lnTo>
                  <a:pt x="195419" y="276834"/>
                </a:lnTo>
                <a:lnTo>
                  <a:pt x="200817" y="273456"/>
                </a:lnTo>
                <a:lnTo>
                  <a:pt x="205686" y="269934"/>
                </a:lnTo>
                <a:lnTo>
                  <a:pt x="211472" y="266317"/>
                </a:lnTo>
                <a:lnTo>
                  <a:pt x="217870" y="262634"/>
                </a:lnTo>
                <a:lnTo>
                  <a:pt x="224675" y="258910"/>
                </a:lnTo>
                <a:lnTo>
                  <a:pt x="229211" y="253887"/>
                </a:lnTo>
                <a:lnTo>
                  <a:pt x="232236" y="247998"/>
                </a:lnTo>
                <a:lnTo>
                  <a:pt x="234252" y="241532"/>
                </a:lnTo>
                <a:lnTo>
                  <a:pt x="236866" y="235951"/>
                </a:lnTo>
                <a:lnTo>
                  <a:pt x="239879" y="230961"/>
                </a:lnTo>
                <a:lnTo>
                  <a:pt x="243158" y="226364"/>
                </a:lnTo>
                <a:lnTo>
                  <a:pt x="244073" y="219490"/>
                </a:lnTo>
                <a:lnTo>
                  <a:pt x="243414" y="211097"/>
                </a:lnTo>
                <a:lnTo>
                  <a:pt x="241704" y="201691"/>
                </a:lnTo>
                <a:lnTo>
                  <a:pt x="239294" y="192881"/>
                </a:lnTo>
                <a:lnTo>
                  <a:pt x="236418" y="184467"/>
                </a:lnTo>
                <a:lnTo>
                  <a:pt x="233230" y="176319"/>
                </a:lnTo>
                <a:lnTo>
                  <a:pt x="228565" y="167075"/>
                </a:lnTo>
                <a:lnTo>
                  <a:pt x="222915" y="157104"/>
                </a:lnTo>
                <a:lnTo>
                  <a:pt x="216608" y="146646"/>
                </a:lnTo>
                <a:lnTo>
                  <a:pt x="209863" y="137134"/>
                </a:lnTo>
                <a:lnTo>
                  <a:pt x="202827" y="128253"/>
                </a:lnTo>
                <a:lnTo>
                  <a:pt x="195596" y="119792"/>
                </a:lnTo>
                <a:lnTo>
                  <a:pt x="186966" y="110342"/>
                </a:lnTo>
                <a:lnTo>
                  <a:pt x="167216" y="89681"/>
                </a:lnTo>
                <a:lnTo>
                  <a:pt x="156616" y="80107"/>
                </a:lnTo>
                <a:lnTo>
                  <a:pt x="145739" y="71185"/>
                </a:lnTo>
                <a:lnTo>
                  <a:pt x="134677" y="62697"/>
                </a:lnTo>
                <a:lnTo>
                  <a:pt x="124763" y="54498"/>
                </a:lnTo>
                <a:lnTo>
                  <a:pt x="115614" y="46492"/>
                </a:lnTo>
                <a:lnTo>
                  <a:pt x="106974" y="38615"/>
                </a:lnTo>
                <a:lnTo>
                  <a:pt x="97404" y="32094"/>
                </a:lnTo>
                <a:lnTo>
                  <a:pt x="87214" y="26476"/>
                </a:lnTo>
                <a:lnTo>
                  <a:pt x="76611" y="21461"/>
                </a:lnTo>
                <a:lnTo>
                  <a:pt x="65732" y="16847"/>
                </a:lnTo>
                <a:lnTo>
                  <a:pt x="54669" y="12501"/>
                </a:lnTo>
                <a:lnTo>
                  <a:pt x="21115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55"/>
          <p:cNvSpPr/>
          <p:nvPr/>
        </p:nvSpPr>
        <p:spPr>
          <a:xfrm>
            <a:off x="3258172" y="5783579"/>
            <a:ext cx="33669" cy="354331"/>
          </a:xfrm>
          <a:custGeom>
            <a:avLst/>
            <a:gdLst/>
            <a:ahLst/>
            <a:cxnLst/>
            <a:rect l="0" t="0" r="0" b="0"/>
            <a:pathLst>
              <a:path w="33669" h="354331">
                <a:moveTo>
                  <a:pt x="33668" y="0"/>
                </a:moveTo>
                <a:lnTo>
                  <a:pt x="33668" y="18204"/>
                </a:lnTo>
                <a:lnTo>
                  <a:pt x="32398" y="27376"/>
                </a:lnTo>
                <a:lnTo>
                  <a:pt x="30281" y="37301"/>
                </a:lnTo>
                <a:lnTo>
                  <a:pt x="27600" y="47727"/>
                </a:lnTo>
                <a:lnTo>
                  <a:pt x="25812" y="57218"/>
                </a:lnTo>
                <a:lnTo>
                  <a:pt x="24621" y="66086"/>
                </a:lnTo>
                <a:lnTo>
                  <a:pt x="23826" y="74537"/>
                </a:lnTo>
                <a:lnTo>
                  <a:pt x="22027" y="81442"/>
                </a:lnTo>
                <a:lnTo>
                  <a:pt x="19557" y="87314"/>
                </a:lnTo>
                <a:lnTo>
                  <a:pt x="16640" y="92500"/>
                </a:lnTo>
                <a:lnTo>
                  <a:pt x="13426" y="101037"/>
                </a:lnTo>
                <a:lnTo>
                  <a:pt x="10013" y="111808"/>
                </a:lnTo>
                <a:lnTo>
                  <a:pt x="6468" y="124068"/>
                </a:lnTo>
                <a:lnTo>
                  <a:pt x="4105" y="142403"/>
                </a:lnTo>
                <a:lnTo>
                  <a:pt x="2529" y="164785"/>
                </a:lnTo>
                <a:lnTo>
                  <a:pt x="778" y="210398"/>
                </a:lnTo>
                <a:lnTo>
                  <a:pt x="0" y="243370"/>
                </a:lnTo>
                <a:lnTo>
                  <a:pt x="1063" y="261307"/>
                </a:lnTo>
                <a:lnTo>
                  <a:pt x="3041" y="280885"/>
                </a:lnTo>
                <a:lnTo>
                  <a:pt x="7356" y="316608"/>
                </a:lnTo>
                <a:lnTo>
                  <a:pt x="8506" y="327913"/>
                </a:lnTo>
                <a:lnTo>
                  <a:pt x="10807" y="35433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56"/>
          <p:cNvSpPr/>
          <p:nvPr/>
        </p:nvSpPr>
        <p:spPr>
          <a:xfrm>
            <a:off x="3074670" y="5978360"/>
            <a:ext cx="262890" cy="45250"/>
          </a:xfrm>
          <a:custGeom>
            <a:avLst/>
            <a:gdLst/>
            <a:ahLst/>
            <a:cxnLst/>
            <a:rect l="0" t="0" r="0" b="0"/>
            <a:pathLst>
              <a:path w="262890" h="45250">
                <a:moveTo>
                  <a:pt x="0" y="10959"/>
                </a:moveTo>
                <a:lnTo>
                  <a:pt x="12135" y="4892"/>
                </a:lnTo>
                <a:lnTo>
                  <a:pt x="16980" y="3104"/>
                </a:lnTo>
                <a:lnTo>
                  <a:pt x="21480" y="1912"/>
                </a:lnTo>
                <a:lnTo>
                  <a:pt x="25750" y="1118"/>
                </a:lnTo>
                <a:lnTo>
                  <a:pt x="33881" y="235"/>
                </a:lnTo>
                <a:lnTo>
                  <a:pt x="37827" y="0"/>
                </a:lnTo>
                <a:lnTo>
                  <a:pt x="42998" y="1113"/>
                </a:lnTo>
                <a:lnTo>
                  <a:pt x="48985" y="3126"/>
                </a:lnTo>
                <a:lnTo>
                  <a:pt x="55517" y="5737"/>
                </a:lnTo>
                <a:lnTo>
                  <a:pt x="67491" y="8748"/>
                </a:lnTo>
                <a:lnTo>
                  <a:pt x="83094" y="12025"/>
                </a:lnTo>
                <a:lnTo>
                  <a:pt x="101116" y="15479"/>
                </a:lnTo>
                <a:lnTo>
                  <a:pt x="115670" y="19052"/>
                </a:lnTo>
                <a:lnTo>
                  <a:pt x="127913" y="22705"/>
                </a:lnTo>
                <a:lnTo>
                  <a:pt x="138616" y="26410"/>
                </a:lnTo>
                <a:lnTo>
                  <a:pt x="153370" y="30150"/>
                </a:lnTo>
                <a:lnTo>
                  <a:pt x="170827" y="33913"/>
                </a:lnTo>
                <a:lnTo>
                  <a:pt x="190084" y="37692"/>
                </a:lnTo>
                <a:lnTo>
                  <a:pt x="205463" y="40211"/>
                </a:lnTo>
                <a:lnTo>
                  <a:pt x="218255" y="41890"/>
                </a:lnTo>
                <a:lnTo>
                  <a:pt x="229323" y="43010"/>
                </a:lnTo>
                <a:lnTo>
                  <a:pt x="237972" y="43756"/>
                </a:lnTo>
                <a:lnTo>
                  <a:pt x="245008" y="44254"/>
                </a:lnTo>
                <a:lnTo>
                  <a:pt x="262889" y="4524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57"/>
          <p:cNvSpPr/>
          <p:nvPr/>
        </p:nvSpPr>
        <p:spPr>
          <a:xfrm>
            <a:off x="3429000" y="5909309"/>
            <a:ext cx="11430" cy="262892"/>
          </a:xfrm>
          <a:custGeom>
            <a:avLst/>
            <a:gdLst/>
            <a:ahLst/>
            <a:cxnLst/>
            <a:rect l="0" t="0" r="0" b="0"/>
            <a:pathLst>
              <a:path w="11430" h="262892">
                <a:moveTo>
                  <a:pt x="11429" y="0"/>
                </a:moveTo>
                <a:lnTo>
                  <a:pt x="11429" y="6068"/>
                </a:lnTo>
                <a:lnTo>
                  <a:pt x="8043" y="32754"/>
                </a:lnTo>
                <a:lnTo>
                  <a:pt x="3574" y="66628"/>
                </a:lnTo>
                <a:lnTo>
                  <a:pt x="2383" y="77438"/>
                </a:lnTo>
                <a:lnTo>
                  <a:pt x="1589" y="85916"/>
                </a:lnTo>
                <a:lnTo>
                  <a:pt x="2328" y="99188"/>
                </a:lnTo>
                <a:lnTo>
                  <a:pt x="4092" y="115655"/>
                </a:lnTo>
                <a:lnTo>
                  <a:pt x="8168" y="147923"/>
                </a:lnTo>
                <a:lnTo>
                  <a:pt x="9256" y="158305"/>
                </a:lnTo>
                <a:lnTo>
                  <a:pt x="9980" y="166497"/>
                </a:lnTo>
                <a:lnTo>
                  <a:pt x="10463" y="174498"/>
                </a:lnTo>
                <a:lnTo>
                  <a:pt x="11000" y="190162"/>
                </a:lnTo>
                <a:lnTo>
                  <a:pt x="11303" y="225396"/>
                </a:lnTo>
                <a:lnTo>
                  <a:pt x="10075" y="235354"/>
                </a:lnTo>
                <a:lnTo>
                  <a:pt x="7986" y="243263"/>
                </a:lnTo>
                <a:lnTo>
                  <a:pt x="0" y="26289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58"/>
          <p:cNvSpPr/>
          <p:nvPr/>
        </p:nvSpPr>
        <p:spPr>
          <a:xfrm>
            <a:off x="3521437" y="5897879"/>
            <a:ext cx="170370" cy="240002"/>
          </a:xfrm>
          <a:custGeom>
            <a:avLst/>
            <a:gdLst/>
            <a:ahLst/>
            <a:cxnLst/>
            <a:rect l="0" t="0" r="0" b="0"/>
            <a:pathLst>
              <a:path w="170370" h="240002">
                <a:moveTo>
                  <a:pt x="56153" y="57150"/>
                </a:moveTo>
                <a:lnTo>
                  <a:pt x="65994" y="37468"/>
                </a:lnTo>
                <a:lnTo>
                  <a:pt x="63984" y="37679"/>
                </a:lnTo>
                <a:lnTo>
                  <a:pt x="60103" y="39090"/>
                </a:lnTo>
                <a:lnTo>
                  <a:pt x="54976" y="41299"/>
                </a:lnTo>
                <a:lnTo>
                  <a:pt x="51558" y="44043"/>
                </a:lnTo>
                <a:lnTo>
                  <a:pt x="49280" y="47142"/>
                </a:lnTo>
                <a:lnTo>
                  <a:pt x="47761" y="50478"/>
                </a:lnTo>
                <a:lnTo>
                  <a:pt x="42686" y="57572"/>
                </a:lnTo>
                <a:lnTo>
                  <a:pt x="39555" y="61241"/>
                </a:lnTo>
                <a:lnTo>
                  <a:pt x="36197" y="64958"/>
                </a:lnTo>
                <a:lnTo>
                  <a:pt x="29080" y="72474"/>
                </a:lnTo>
                <a:lnTo>
                  <a:pt x="26675" y="76256"/>
                </a:lnTo>
                <a:lnTo>
                  <a:pt x="25070" y="80047"/>
                </a:lnTo>
                <a:lnTo>
                  <a:pt x="24001" y="83845"/>
                </a:lnTo>
                <a:lnTo>
                  <a:pt x="20748" y="91457"/>
                </a:lnTo>
                <a:lnTo>
                  <a:pt x="10360" y="113461"/>
                </a:lnTo>
                <a:lnTo>
                  <a:pt x="6575" y="123901"/>
                </a:lnTo>
                <a:lnTo>
                  <a:pt x="4050" y="133401"/>
                </a:lnTo>
                <a:lnTo>
                  <a:pt x="2368" y="142274"/>
                </a:lnTo>
                <a:lnTo>
                  <a:pt x="1246" y="150729"/>
                </a:lnTo>
                <a:lnTo>
                  <a:pt x="498" y="158906"/>
                </a:lnTo>
                <a:lnTo>
                  <a:pt x="0" y="166898"/>
                </a:lnTo>
                <a:lnTo>
                  <a:pt x="937" y="173495"/>
                </a:lnTo>
                <a:lnTo>
                  <a:pt x="2833" y="179164"/>
                </a:lnTo>
                <a:lnTo>
                  <a:pt x="5365" y="184213"/>
                </a:lnTo>
                <a:lnTo>
                  <a:pt x="8325" y="188849"/>
                </a:lnTo>
                <a:lnTo>
                  <a:pt x="11567" y="193210"/>
                </a:lnTo>
                <a:lnTo>
                  <a:pt x="14999" y="197386"/>
                </a:lnTo>
                <a:lnTo>
                  <a:pt x="18557" y="201441"/>
                </a:lnTo>
                <a:lnTo>
                  <a:pt x="22199" y="205414"/>
                </a:lnTo>
                <a:lnTo>
                  <a:pt x="25897" y="209333"/>
                </a:lnTo>
                <a:lnTo>
                  <a:pt x="32172" y="214485"/>
                </a:lnTo>
                <a:lnTo>
                  <a:pt x="40166" y="220460"/>
                </a:lnTo>
                <a:lnTo>
                  <a:pt x="49305" y="226984"/>
                </a:lnTo>
                <a:lnTo>
                  <a:pt x="56667" y="231333"/>
                </a:lnTo>
                <a:lnTo>
                  <a:pt x="62846" y="234232"/>
                </a:lnTo>
                <a:lnTo>
                  <a:pt x="68235" y="236165"/>
                </a:lnTo>
                <a:lnTo>
                  <a:pt x="74367" y="237453"/>
                </a:lnTo>
                <a:lnTo>
                  <a:pt x="80996" y="238313"/>
                </a:lnTo>
                <a:lnTo>
                  <a:pt x="87955" y="238885"/>
                </a:lnTo>
                <a:lnTo>
                  <a:pt x="93864" y="239267"/>
                </a:lnTo>
                <a:lnTo>
                  <a:pt x="103816" y="239691"/>
                </a:lnTo>
                <a:lnTo>
                  <a:pt x="116560" y="239930"/>
                </a:lnTo>
                <a:lnTo>
                  <a:pt x="140514" y="240001"/>
                </a:lnTo>
                <a:lnTo>
                  <a:pt x="147954" y="237471"/>
                </a:lnTo>
                <a:lnTo>
                  <a:pt x="154183" y="233244"/>
                </a:lnTo>
                <a:lnTo>
                  <a:pt x="159606" y="227886"/>
                </a:lnTo>
                <a:lnTo>
                  <a:pt x="163222" y="223045"/>
                </a:lnTo>
                <a:lnTo>
                  <a:pt x="165632" y="218546"/>
                </a:lnTo>
                <a:lnTo>
                  <a:pt x="167239" y="214278"/>
                </a:lnTo>
                <a:lnTo>
                  <a:pt x="168310" y="208892"/>
                </a:lnTo>
                <a:lnTo>
                  <a:pt x="169024" y="202761"/>
                </a:lnTo>
                <a:lnTo>
                  <a:pt x="169501" y="196135"/>
                </a:lnTo>
                <a:lnTo>
                  <a:pt x="169818" y="189176"/>
                </a:lnTo>
                <a:lnTo>
                  <a:pt x="170171" y="174672"/>
                </a:lnTo>
                <a:lnTo>
                  <a:pt x="170369" y="152226"/>
                </a:lnTo>
                <a:lnTo>
                  <a:pt x="167857" y="144664"/>
                </a:lnTo>
                <a:lnTo>
                  <a:pt x="163642" y="137083"/>
                </a:lnTo>
                <a:lnTo>
                  <a:pt x="158292" y="129489"/>
                </a:lnTo>
                <a:lnTo>
                  <a:pt x="153456" y="121886"/>
                </a:lnTo>
                <a:lnTo>
                  <a:pt x="148961" y="114277"/>
                </a:lnTo>
                <a:lnTo>
                  <a:pt x="144695" y="106665"/>
                </a:lnTo>
                <a:lnTo>
                  <a:pt x="139311" y="99050"/>
                </a:lnTo>
                <a:lnTo>
                  <a:pt x="133182" y="91433"/>
                </a:lnTo>
                <a:lnTo>
                  <a:pt x="126555" y="83816"/>
                </a:lnTo>
                <a:lnTo>
                  <a:pt x="119598" y="77467"/>
                </a:lnTo>
                <a:lnTo>
                  <a:pt x="112419" y="71965"/>
                </a:lnTo>
                <a:lnTo>
                  <a:pt x="105093" y="67027"/>
                </a:lnTo>
                <a:lnTo>
                  <a:pt x="97670" y="61194"/>
                </a:lnTo>
                <a:lnTo>
                  <a:pt x="90181" y="54766"/>
                </a:lnTo>
                <a:lnTo>
                  <a:pt x="82648" y="47941"/>
                </a:lnTo>
                <a:lnTo>
                  <a:pt x="75086" y="42121"/>
                </a:lnTo>
                <a:lnTo>
                  <a:pt x="67505" y="36971"/>
                </a:lnTo>
                <a:lnTo>
                  <a:pt x="59911" y="32267"/>
                </a:lnTo>
                <a:lnTo>
                  <a:pt x="10433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59"/>
          <p:cNvSpPr/>
          <p:nvPr/>
        </p:nvSpPr>
        <p:spPr>
          <a:xfrm>
            <a:off x="582930" y="5817877"/>
            <a:ext cx="388621" cy="22853"/>
          </a:xfrm>
          <a:custGeom>
            <a:avLst/>
            <a:gdLst/>
            <a:ahLst/>
            <a:cxnLst/>
            <a:rect l="0" t="0" r="0" b="0"/>
            <a:pathLst>
              <a:path w="388621" h="22853">
                <a:moveTo>
                  <a:pt x="0" y="22852"/>
                </a:moveTo>
                <a:lnTo>
                  <a:pt x="12135" y="10717"/>
                </a:lnTo>
                <a:lnTo>
                  <a:pt x="16980" y="7142"/>
                </a:lnTo>
                <a:lnTo>
                  <a:pt x="21480" y="4759"/>
                </a:lnTo>
                <a:lnTo>
                  <a:pt x="25750" y="3170"/>
                </a:lnTo>
                <a:lnTo>
                  <a:pt x="31136" y="2111"/>
                </a:lnTo>
                <a:lnTo>
                  <a:pt x="37267" y="1405"/>
                </a:lnTo>
                <a:lnTo>
                  <a:pt x="43895" y="934"/>
                </a:lnTo>
                <a:lnTo>
                  <a:pt x="50853" y="620"/>
                </a:lnTo>
                <a:lnTo>
                  <a:pt x="65358" y="271"/>
                </a:lnTo>
                <a:lnTo>
                  <a:pt x="182152" y="0"/>
                </a:lnTo>
                <a:lnTo>
                  <a:pt x="197634" y="1267"/>
                </a:lnTo>
                <a:lnTo>
                  <a:pt x="215576" y="3383"/>
                </a:lnTo>
                <a:lnTo>
                  <a:pt x="235157" y="6062"/>
                </a:lnTo>
                <a:lnTo>
                  <a:pt x="252021" y="7849"/>
                </a:lnTo>
                <a:lnTo>
                  <a:pt x="267074" y="9040"/>
                </a:lnTo>
                <a:lnTo>
                  <a:pt x="280919" y="9835"/>
                </a:lnTo>
                <a:lnTo>
                  <a:pt x="296499" y="11634"/>
                </a:lnTo>
                <a:lnTo>
                  <a:pt x="313236" y="14103"/>
                </a:lnTo>
                <a:lnTo>
                  <a:pt x="330744" y="17019"/>
                </a:lnTo>
                <a:lnTo>
                  <a:pt x="343686" y="18964"/>
                </a:lnTo>
                <a:lnTo>
                  <a:pt x="353584" y="20260"/>
                </a:lnTo>
                <a:lnTo>
                  <a:pt x="388620" y="2285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60"/>
          <p:cNvSpPr/>
          <p:nvPr/>
        </p:nvSpPr>
        <p:spPr>
          <a:xfrm>
            <a:off x="811530" y="5715000"/>
            <a:ext cx="68581" cy="262890"/>
          </a:xfrm>
          <a:custGeom>
            <a:avLst/>
            <a:gdLst/>
            <a:ahLst/>
            <a:cxnLst/>
            <a:rect l="0" t="0" r="0" b="0"/>
            <a:pathLst>
              <a:path w="68581" h="262890">
                <a:moveTo>
                  <a:pt x="68580" y="0"/>
                </a:moveTo>
                <a:lnTo>
                  <a:pt x="48897" y="9840"/>
                </a:lnTo>
                <a:lnTo>
                  <a:pt x="47838" y="11640"/>
                </a:lnTo>
                <a:lnTo>
                  <a:pt x="46661" y="17026"/>
                </a:lnTo>
                <a:lnTo>
                  <a:pt x="45077" y="20241"/>
                </a:lnTo>
                <a:lnTo>
                  <a:pt x="42751" y="23653"/>
                </a:lnTo>
                <a:lnTo>
                  <a:pt x="39931" y="27199"/>
                </a:lnTo>
                <a:lnTo>
                  <a:pt x="38050" y="30833"/>
                </a:lnTo>
                <a:lnTo>
                  <a:pt x="35961" y="38256"/>
                </a:lnTo>
                <a:lnTo>
                  <a:pt x="34134" y="42014"/>
                </a:lnTo>
                <a:lnTo>
                  <a:pt x="31646" y="45789"/>
                </a:lnTo>
                <a:lnTo>
                  <a:pt x="28717" y="49576"/>
                </a:lnTo>
                <a:lnTo>
                  <a:pt x="25495" y="53371"/>
                </a:lnTo>
                <a:lnTo>
                  <a:pt x="22076" y="57170"/>
                </a:lnTo>
                <a:lnTo>
                  <a:pt x="18527" y="60973"/>
                </a:lnTo>
                <a:lnTo>
                  <a:pt x="16161" y="66049"/>
                </a:lnTo>
                <a:lnTo>
                  <a:pt x="14584" y="71972"/>
                </a:lnTo>
                <a:lnTo>
                  <a:pt x="13533" y="78461"/>
                </a:lnTo>
                <a:lnTo>
                  <a:pt x="12832" y="84058"/>
                </a:lnTo>
                <a:lnTo>
                  <a:pt x="12364" y="89058"/>
                </a:lnTo>
                <a:lnTo>
                  <a:pt x="12053" y="93662"/>
                </a:lnTo>
                <a:lnTo>
                  <a:pt x="11845" y="99271"/>
                </a:lnTo>
                <a:lnTo>
                  <a:pt x="11512" y="123137"/>
                </a:lnTo>
                <a:lnTo>
                  <a:pt x="11446" y="146525"/>
                </a:lnTo>
                <a:lnTo>
                  <a:pt x="10171" y="152293"/>
                </a:lnTo>
                <a:lnTo>
                  <a:pt x="8050" y="157409"/>
                </a:lnTo>
                <a:lnTo>
                  <a:pt x="5367" y="162089"/>
                </a:lnTo>
                <a:lnTo>
                  <a:pt x="3578" y="166479"/>
                </a:lnTo>
                <a:lnTo>
                  <a:pt x="2385" y="170676"/>
                </a:lnTo>
                <a:lnTo>
                  <a:pt x="1590" y="174743"/>
                </a:lnTo>
                <a:lnTo>
                  <a:pt x="1060" y="179996"/>
                </a:lnTo>
                <a:lnTo>
                  <a:pt x="706" y="186037"/>
                </a:lnTo>
                <a:lnTo>
                  <a:pt x="314" y="198253"/>
                </a:lnTo>
                <a:lnTo>
                  <a:pt x="93" y="214810"/>
                </a:lnTo>
                <a:lnTo>
                  <a:pt x="0" y="26288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61"/>
          <p:cNvSpPr/>
          <p:nvPr/>
        </p:nvSpPr>
        <p:spPr>
          <a:xfrm>
            <a:off x="1017312" y="5726429"/>
            <a:ext cx="31071" cy="297181"/>
          </a:xfrm>
          <a:custGeom>
            <a:avLst/>
            <a:gdLst/>
            <a:ahLst/>
            <a:cxnLst/>
            <a:rect l="0" t="0" r="0" b="0"/>
            <a:pathLst>
              <a:path w="31071" h="297181">
                <a:moveTo>
                  <a:pt x="11388" y="0"/>
                </a:moveTo>
                <a:lnTo>
                  <a:pt x="23523" y="12136"/>
                </a:lnTo>
                <a:lnTo>
                  <a:pt x="27098" y="16981"/>
                </a:lnTo>
                <a:lnTo>
                  <a:pt x="29481" y="21481"/>
                </a:lnTo>
                <a:lnTo>
                  <a:pt x="31070" y="25751"/>
                </a:lnTo>
                <a:lnTo>
                  <a:pt x="30859" y="31137"/>
                </a:lnTo>
                <a:lnTo>
                  <a:pt x="29449" y="37268"/>
                </a:lnTo>
                <a:lnTo>
                  <a:pt x="27238" y="43896"/>
                </a:lnTo>
                <a:lnTo>
                  <a:pt x="25765" y="50854"/>
                </a:lnTo>
                <a:lnTo>
                  <a:pt x="24782" y="58033"/>
                </a:lnTo>
                <a:lnTo>
                  <a:pt x="24128" y="65359"/>
                </a:lnTo>
                <a:lnTo>
                  <a:pt x="23691" y="72782"/>
                </a:lnTo>
                <a:lnTo>
                  <a:pt x="23206" y="87805"/>
                </a:lnTo>
                <a:lnTo>
                  <a:pt x="21806" y="100447"/>
                </a:lnTo>
                <a:lnTo>
                  <a:pt x="15039" y="148295"/>
                </a:lnTo>
                <a:lnTo>
                  <a:pt x="13822" y="158554"/>
                </a:lnTo>
                <a:lnTo>
                  <a:pt x="13010" y="166662"/>
                </a:lnTo>
                <a:lnTo>
                  <a:pt x="12470" y="177149"/>
                </a:lnTo>
                <a:lnTo>
                  <a:pt x="11868" y="202346"/>
                </a:lnTo>
                <a:lnTo>
                  <a:pt x="10438" y="212368"/>
                </a:lnTo>
                <a:lnTo>
                  <a:pt x="8215" y="220319"/>
                </a:lnTo>
                <a:lnTo>
                  <a:pt x="5462" y="226889"/>
                </a:lnTo>
                <a:lnTo>
                  <a:pt x="3627" y="232540"/>
                </a:lnTo>
                <a:lnTo>
                  <a:pt x="2404" y="237577"/>
                </a:lnTo>
                <a:lnTo>
                  <a:pt x="1589" y="242205"/>
                </a:lnTo>
                <a:lnTo>
                  <a:pt x="683" y="250734"/>
                </a:lnTo>
                <a:lnTo>
                  <a:pt x="280" y="258757"/>
                </a:lnTo>
                <a:lnTo>
                  <a:pt x="101" y="266557"/>
                </a:lnTo>
                <a:lnTo>
                  <a:pt x="0" y="278088"/>
                </a:lnTo>
                <a:lnTo>
                  <a:pt x="1256" y="281912"/>
                </a:lnTo>
                <a:lnTo>
                  <a:pt x="3363" y="285731"/>
                </a:lnTo>
                <a:lnTo>
                  <a:pt x="22818" y="29718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62"/>
          <p:cNvSpPr/>
          <p:nvPr/>
        </p:nvSpPr>
        <p:spPr>
          <a:xfrm>
            <a:off x="1154640" y="5760719"/>
            <a:ext cx="256231" cy="239972"/>
          </a:xfrm>
          <a:custGeom>
            <a:avLst/>
            <a:gdLst/>
            <a:ahLst/>
            <a:cxnLst/>
            <a:rect l="0" t="0" r="0" b="0"/>
            <a:pathLst>
              <a:path w="256231" h="239972">
                <a:moveTo>
                  <a:pt x="79800" y="0"/>
                </a:moveTo>
                <a:lnTo>
                  <a:pt x="79800" y="12136"/>
                </a:lnTo>
                <a:lnTo>
                  <a:pt x="78530" y="16981"/>
                </a:lnTo>
                <a:lnTo>
                  <a:pt x="76413" y="21481"/>
                </a:lnTo>
                <a:lnTo>
                  <a:pt x="73732" y="25751"/>
                </a:lnTo>
                <a:lnTo>
                  <a:pt x="71944" y="29867"/>
                </a:lnTo>
                <a:lnTo>
                  <a:pt x="70753" y="33881"/>
                </a:lnTo>
                <a:lnTo>
                  <a:pt x="69958" y="37828"/>
                </a:lnTo>
                <a:lnTo>
                  <a:pt x="68159" y="41729"/>
                </a:lnTo>
                <a:lnTo>
                  <a:pt x="65689" y="45599"/>
                </a:lnTo>
                <a:lnTo>
                  <a:pt x="62773" y="49450"/>
                </a:lnTo>
                <a:lnTo>
                  <a:pt x="59558" y="54557"/>
                </a:lnTo>
                <a:lnTo>
                  <a:pt x="56145" y="60502"/>
                </a:lnTo>
                <a:lnTo>
                  <a:pt x="52600" y="67004"/>
                </a:lnTo>
                <a:lnTo>
                  <a:pt x="35475" y="100428"/>
                </a:lnTo>
                <a:lnTo>
                  <a:pt x="29930" y="110132"/>
                </a:lnTo>
                <a:lnTo>
                  <a:pt x="24963" y="117872"/>
                </a:lnTo>
                <a:lnTo>
                  <a:pt x="20382" y="124301"/>
                </a:lnTo>
                <a:lnTo>
                  <a:pt x="16058" y="131128"/>
                </a:lnTo>
                <a:lnTo>
                  <a:pt x="11905" y="138218"/>
                </a:lnTo>
                <a:lnTo>
                  <a:pt x="7867" y="145486"/>
                </a:lnTo>
                <a:lnTo>
                  <a:pt x="5174" y="154141"/>
                </a:lnTo>
                <a:lnTo>
                  <a:pt x="3379" y="163720"/>
                </a:lnTo>
                <a:lnTo>
                  <a:pt x="2183" y="173917"/>
                </a:lnTo>
                <a:lnTo>
                  <a:pt x="1385" y="181985"/>
                </a:lnTo>
                <a:lnTo>
                  <a:pt x="853" y="188634"/>
                </a:lnTo>
                <a:lnTo>
                  <a:pt x="499" y="194336"/>
                </a:lnTo>
                <a:lnTo>
                  <a:pt x="105" y="204058"/>
                </a:lnTo>
                <a:lnTo>
                  <a:pt x="0" y="208429"/>
                </a:lnTo>
                <a:lnTo>
                  <a:pt x="1200" y="212613"/>
                </a:lnTo>
                <a:lnTo>
                  <a:pt x="3270" y="216672"/>
                </a:lnTo>
                <a:lnTo>
                  <a:pt x="5920" y="220648"/>
                </a:lnTo>
                <a:lnTo>
                  <a:pt x="8956" y="224569"/>
                </a:lnTo>
                <a:lnTo>
                  <a:pt x="12251" y="228453"/>
                </a:lnTo>
                <a:lnTo>
                  <a:pt x="15717" y="232312"/>
                </a:lnTo>
                <a:lnTo>
                  <a:pt x="20568" y="234885"/>
                </a:lnTo>
                <a:lnTo>
                  <a:pt x="26342" y="236600"/>
                </a:lnTo>
                <a:lnTo>
                  <a:pt x="32731" y="237743"/>
                </a:lnTo>
                <a:lnTo>
                  <a:pt x="40801" y="238506"/>
                </a:lnTo>
                <a:lnTo>
                  <a:pt x="49990" y="239014"/>
                </a:lnTo>
                <a:lnTo>
                  <a:pt x="69091" y="239579"/>
                </a:lnTo>
                <a:lnTo>
                  <a:pt x="108823" y="239941"/>
                </a:lnTo>
                <a:lnTo>
                  <a:pt x="122008" y="239971"/>
                </a:lnTo>
                <a:lnTo>
                  <a:pt x="133339" y="238721"/>
                </a:lnTo>
                <a:lnTo>
                  <a:pt x="143432" y="236618"/>
                </a:lnTo>
                <a:lnTo>
                  <a:pt x="152702" y="233945"/>
                </a:lnTo>
                <a:lnTo>
                  <a:pt x="163961" y="229624"/>
                </a:lnTo>
                <a:lnTo>
                  <a:pt x="176547" y="224202"/>
                </a:lnTo>
                <a:lnTo>
                  <a:pt x="190018" y="218049"/>
                </a:lnTo>
                <a:lnTo>
                  <a:pt x="200268" y="213946"/>
                </a:lnTo>
                <a:lnTo>
                  <a:pt x="208372" y="211211"/>
                </a:lnTo>
                <a:lnTo>
                  <a:pt x="215045" y="209387"/>
                </a:lnTo>
                <a:lnTo>
                  <a:pt x="220763" y="206901"/>
                </a:lnTo>
                <a:lnTo>
                  <a:pt x="225845" y="203975"/>
                </a:lnTo>
                <a:lnTo>
                  <a:pt x="230503" y="200753"/>
                </a:lnTo>
                <a:lnTo>
                  <a:pt x="234879" y="194795"/>
                </a:lnTo>
                <a:lnTo>
                  <a:pt x="239066" y="187014"/>
                </a:lnTo>
                <a:lnTo>
                  <a:pt x="243127" y="178016"/>
                </a:lnTo>
                <a:lnTo>
                  <a:pt x="247105" y="170748"/>
                </a:lnTo>
                <a:lnTo>
                  <a:pt x="251026" y="164632"/>
                </a:lnTo>
                <a:lnTo>
                  <a:pt x="254911" y="159285"/>
                </a:lnTo>
                <a:lnTo>
                  <a:pt x="256230" y="153180"/>
                </a:lnTo>
                <a:lnTo>
                  <a:pt x="255840" y="146570"/>
                </a:lnTo>
                <a:lnTo>
                  <a:pt x="254310" y="139624"/>
                </a:lnTo>
                <a:lnTo>
                  <a:pt x="252020" y="133722"/>
                </a:lnTo>
                <a:lnTo>
                  <a:pt x="249223" y="128519"/>
                </a:lnTo>
                <a:lnTo>
                  <a:pt x="229542" y="98906"/>
                </a:lnTo>
                <a:lnTo>
                  <a:pt x="224078" y="91338"/>
                </a:lnTo>
                <a:lnTo>
                  <a:pt x="219165" y="85022"/>
                </a:lnTo>
                <a:lnTo>
                  <a:pt x="214620" y="79541"/>
                </a:lnTo>
                <a:lnTo>
                  <a:pt x="210320" y="74618"/>
                </a:lnTo>
                <a:lnTo>
                  <a:pt x="206183" y="70065"/>
                </a:lnTo>
                <a:lnTo>
                  <a:pt x="202155" y="65760"/>
                </a:lnTo>
                <a:lnTo>
                  <a:pt x="198200" y="62890"/>
                </a:lnTo>
                <a:lnTo>
                  <a:pt x="190419" y="59702"/>
                </a:lnTo>
                <a:lnTo>
                  <a:pt x="185296" y="57581"/>
                </a:lnTo>
                <a:lnTo>
                  <a:pt x="179340" y="54898"/>
                </a:lnTo>
                <a:lnTo>
                  <a:pt x="165950" y="48529"/>
                </a:lnTo>
                <a:lnTo>
                  <a:pt x="151532" y="41465"/>
                </a:lnTo>
                <a:lnTo>
                  <a:pt x="145401" y="39074"/>
                </a:lnTo>
                <a:lnTo>
                  <a:pt x="140044" y="37480"/>
                </a:lnTo>
                <a:lnTo>
                  <a:pt x="135203" y="36417"/>
                </a:lnTo>
                <a:lnTo>
                  <a:pt x="128165" y="36978"/>
                </a:lnTo>
                <a:lnTo>
                  <a:pt x="119663" y="38622"/>
                </a:lnTo>
                <a:lnTo>
                  <a:pt x="91230" y="4572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63"/>
          <p:cNvSpPr/>
          <p:nvPr/>
        </p:nvSpPr>
        <p:spPr>
          <a:xfrm>
            <a:off x="948690" y="6197178"/>
            <a:ext cx="594361" cy="283570"/>
          </a:xfrm>
          <a:custGeom>
            <a:avLst/>
            <a:gdLst/>
            <a:ahLst/>
            <a:cxnLst/>
            <a:rect l="0" t="0" r="0" b="0"/>
            <a:pathLst>
              <a:path w="594361" h="283570">
                <a:moveTo>
                  <a:pt x="0" y="89322"/>
                </a:moveTo>
                <a:lnTo>
                  <a:pt x="6067" y="77186"/>
                </a:lnTo>
                <a:lnTo>
                  <a:pt x="9125" y="72341"/>
                </a:lnTo>
                <a:lnTo>
                  <a:pt x="15909" y="63571"/>
                </a:lnTo>
                <a:lnTo>
                  <a:pt x="23157" y="55440"/>
                </a:lnTo>
                <a:lnTo>
                  <a:pt x="26868" y="51494"/>
                </a:lnTo>
                <a:lnTo>
                  <a:pt x="37764" y="43723"/>
                </a:lnTo>
                <a:lnTo>
                  <a:pt x="52344" y="36035"/>
                </a:lnTo>
                <a:lnTo>
                  <a:pt x="61566" y="32207"/>
                </a:lnTo>
                <a:lnTo>
                  <a:pt x="71524" y="28385"/>
                </a:lnTo>
                <a:lnTo>
                  <a:pt x="81972" y="25837"/>
                </a:lnTo>
                <a:lnTo>
                  <a:pt x="92748" y="24139"/>
                </a:lnTo>
                <a:lnTo>
                  <a:pt x="103742" y="23007"/>
                </a:lnTo>
                <a:lnTo>
                  <a:pt x="136277" y="18362"/>
                </a:lnTo>
                <a:lnTo>
                  <a:pt x="155621" y="15345"/>
                </a:lnTo>
                <a:lnTo>
                  <a:pt x="172328" y="12063"/>
                </a:lnTo>
                <a:lnTo>
                  <a:pt x="187275" y="8606"/>
                </a:lnTo>
                <a:lnTo>
                  <a:pt x="201050" y="5031"/>
                </a:lnTo>
                <a:lnTo>
                  <a:pt x="215313" y="2648"/>
                </a:lnTo>
                <a:lnTo>
                  <a:pt x="229902" y="1059"/>
                </a:lnTo>
                <a:lnTo>
                  <a:pt x="244708" y="0"/>
                </a:lnTo>
                <a:lnTo>
                  <a:pt x="258388" y="564"/>
                </a:lnTo>
                <a:lnTo>
                  <a:pt x="271319" y="2209"/>
                </a:lnTo>
                <a:lnTo>
                  <a:pt x="283749" y="4577"/>
                </a:lnTo>
                <a:lnTo>
                  <a:pt x="295846" y="6155"/>
                </a:lnTo>
                <a:lnTo>
                  <a:pt x="307721" y="7207"/>
                </a:lnTo>
                <a:lnTo>
                  <a:pt x="319447" y="7908"/>
                </a:lnTo>
                <a:lnTo>
                  <a:pt x="329804" y="9646"/>
                </a:lnTo>
                <a:lnTo>
                  <a:pt x="348086" y="14964"/>
                </a:lnTo>
                <a:lnTo>
                  <a:pt x="359057" y="18160"/>
                </a:lnTo>
                <a:lnTo>
                  <a:pt x="384794" y="25098"/>
                </a:lnTo>
                <a:lnTo>
                  <a:pt x="396229" y="28725"/>
                </a:lnTo>
                <a:lnTo>
                  <a:pt x="406393" y="32414"/>
                </a:lnTo>
                <a:lnTo>
                  <a:pt x="415708" y="36143"/>
                </a:lnTo>
                <a:lnTo>
                  <a:pt x="423189" y="41169"/>
                </a:lnTo>
                <a:lnTo>
                  <a:pt x="429446" y="47060"/>
                </a:lnTo>
                <a:lnTo>
                  <a:pt x="434887" y="53527"/>
                </a:lnTo>
                <a:lnTo>
                  <a:pt x="439785" y="59108"/>
                </a:lnTo>
                <a:lnTo>
                  <a:pt x="448613" y="68696"/>
                </a:lnTo>
                <a:lnTo>
                  <a:pt x="451475" y="73032"/>
                </a:lnTo>
                <a:lnTo>
                  <a:pt x="454655" y="81234"/>
                </a:lnTo>
                <a:lnTo>
                  <a:pt x="456069" y="89114"/>
                </a:lnTo>
                <a:lnTo>
                  <a:pt x="456446" y="92993"/>
                </a:lnTo>
                <a:lnTo>
                  <a:pt x="456697" y="99389"/>
                </a:lnTo>
                <a:lnTo>
                  <a:pt x="456976" y="116656"/>
                </a:lnTo>
                <a:lnTo>
                  <a:pt x="454511" y="124054"/>
                </a:lnTo>
                <a:lnTo>
                  <a:pt x="450327" y="130257"/>
                </a:lnTo>
                <a:lnTo>
                  <a:pt x="431430" y="149336"/>
                </a:lnTo>
                <a:lnTo>
                  <a:pt x="427320" y="154731"/>
                </a:lnTo>
                <a:lnTo>
                  <a:pt x="423310" y="160868"/>
                </a:lnTo>
                <a:lnTo>
                  <a:pt x="419366" y="167499"/>
                </a:lnTo>
                <a:lnTo>
                  <a:pt x="415467" y="173190"/>
                </a:lnTo>
                <a:lnTo>
                  <a:pt x="411598" y="178254"/>
                </a:lnTo>
                <a:lnTo>
                  <a:pt x="407749" y="182900"/>
                </a:lnTo>
                <a:lnTo>
                  <a:pt x="396698" y="191448"/>
                </a:lnTo>
                <a:lnTo>
                  <a:pt x="390195" y="195506"/>
                </a:lnTo>
                <a:lnTo>
                  <a:pt x="384590" y="200751"/>
                </a:lnTo>
                <a:lnTo>
                  <a:pt x="379583" y="206788"/>
                </a:lnTo>
                <a:lnTo>
                  <a:pt x="374975" y="213353"/>
                </a:lnTo>
                <a:lnTo>
                  <a:pt x="369363" y="218998"/>
                </a:lnTo>
                <a:lnTo>
                  <a:pt x="363082" y="224033"/>
                </a:lnTo>
                <a:lnTo>
                  <a:pt x="356355" y="228660"/>
                </a:lnTo>
                <a:lnTo>
                  <a:pt x="346790" y="234283"/>
                </a:lnTo>
                <a:lnTo>
                  <a:pt x="335333" y="240573"/>
                </a:lnTo>
                <a:lnTo>
                  <a:pt x="322615" y="247306"/>
                </a:lnTo>
                <a:lnTo>
                  <a:pt x="309057" y="253065"/>
                </a:lnTo>
                <a:lnTo>
                  <a:pt x="294938" y="258173"/>
                </a:lnTo>
                <a:lnTo>
                  <a:pt x="241845" y="275499"/>
                </a:lnTo>
                <a:lnTo>
                  <a:pt x="228540" y="278209"/>
                </a:lnTo>
                <a:lnTo>
                  <a:pt x="214590" y="280017"/>
                </a:lnTo>
                <a:lnTo>
                  <a:pt x="200210" y="281222"/>
                </a:lnTo>
                <a:lnTo>
                  <a:pt x="185543" y="282025"/>
                </a:lnTo>
                <a:lnTo>
                  <a:pt x="155700" y="282918"/>
                </a:lnTo>
                <a:lnTo>
                  <a:pt x="121254" y="283490"/>
                </a:lnTo>
                <a:lnTo>
                  <a:pt x="106384" y="283569"/>
                </a:lnTo>
                <a:lnTo>
                  <a:pt x="100132" y="282320"/>
                </a:lnTo>
                <a:lnTo>
                  <a:pt x="83996" y="275764"/>
                </a:lnTo>
                <a:lnTo>
                  <a:pt x="70775" y="273785"/>
                </a:lnTo>
                <a:lnTo>
                  <a:pt x="66233" y="271987"/>
                </a:lnTo>
                <a:lnTo>
                  <a:pt x="63205" y="269518"/>
                </a:lnTo>
                <a:lnTo>
                  <a:pt x="58571" y="263389"/>
                </a:lnTo>
                <a:lnTo>
                  <a:pt x="52278" y="256431"/>
                </a:lnTo>
                <a:lnTo>
                  <a:pt x="50092" y="251528"/>
                </a:lnTo>
                <a:lnTo>
                  <a:pt x="48634" y="245719"/>
                </a:lnTo>
                <a:lnTo>
                  <a:pt x="47663" y="239307"/>
                </a:lnTo>
                <a:lnTo>
                  <a:pt x="49555" y="231222"/>
                </a:lnTo>
                <a:lnTo>
                  <a:pt x="53357" y="222022"/>
                </a:lnTo>
                <a:lnTo>
                  <a:pt x="58431" y="212078"/>
                </a:lnTo>
                <a:lnTo>
                  <a:pt x="64354" y="204180"/>
                </a:lnTo>
                <a:lnTo>
                  <a:pt x="70842" y="197643"/>
                </a:lnTo>
                <a:lnTo>
                  <a:pt x="77708" y="192016"/>
                </a:lnTo>
                <a:lnTo>
                  <a:pt x="84825" y="186995"/>
                </a:lnTo>
                <a:lnTo>
                  <a:pt x="92110" y="182377"/>
                </a:lnTo>
                <a:lnTo>
                  <a:pt x="106978" y="173860"/>
                </a:lnTo>
                <a:lnTo>
                  <a:pt x="122052" y="165840"/>
                </a:lnTo>
                <a:lnTo>
                  <a:pt x="137218" y="161430"/>
                </a:lnTo>
                <a:lnTo>
                  <a:pt x="152426" y="159470"/>
                </a:lnTo>
                <a:lnTo>
                  <a:pt x="167651" y="158598"/>
                </a:lnTo>
                <a:lnTo>
                  <a:pt x="184435" y="158108"/>
                </a:lnTo>
                <a:lnTo>
                  <a:pt x="194077" y="159309"/>
                </a:lnTo>
                <a:lnTo>
                  <a:pt x="206854" y="161380"/>
                </a:lnTo>
                <a:lnTo>
                  <a:pt x="221723" y="164031"/>
                </a:lnTo>
                <a:lnTo>
                  <a:pt x="234175" y="167068"/>
                </a:lnTo>
                <a:lnTo>
                  <a:pt x="245016" y="170362"/>
                </a:lnTo>
                <a:lnTo>
                  <a:pt x="254784" y="173828"/>
                </a:lnTo>
                <a:lnTo>
                  <a:pt x="272411" y="181067"/>
                </a:lnTo>
                <a:lnTo>
                  <a:pt x="288711" y="188518"/>
                </a:lnTo>
                <a:lnTo>
                  <a:pt x="319872" y="203649"/>
                </a:lnTo>
                <a:lnTo>
                  <a:pt x="396237" y="241722"/>
                </a:lnTo>
                <a:lnTo>
                  <a:pt x="405128" y="245532"/>
                </a:lnTo>
                <a:lnTo>
                  <a:pt x="414865" y="249341"/>
                </a:lnTo>
                <a:lnTo>
                  <a:pt x="425167" y="253151"/>
                </a:lnTo>
                <a:lnTo>
                  <a:pt x="443386" y="260772"/>
                </a:lnTo>
                <a:lnTo>
                  <a:pt x="459950" y="267121"/>
                </a:lnTo>
                <a:lnTo>
                  <a:pt x="475779" y="269944"/>
                </a:lnTo>
                <a:lnTo>
                  <a:pt x="486096" y="269426"/>
                </a:lnTo>
                <a:lnTo>
                  <a:pt x="498054" y="267811"/>
                </a:lnTo>
                <a:lnTo>
                  <a:pt x="511106" y="265465"/>
                </a:lnTo>
                <a:lnTo>
                  <a:pt x="522347" y="263900"/>
                </a:lnTo>
                <a:lnTo>
                  <a:pt x="532381" y="262857"/>
                </a:lnTo>
                <a:lnTo>
                  <a:pt x="550304" y="260429"/>
                </a:lnTo>
                <a:lnTo>
                  <a:pt x="566736" y="255116"/>
                </a:lnTo>
                <a:lnTo>
                  <a:pt x="579119" y="248521"/>
                </a:lnTo>
                <a:lnTo>
                  <a:pt x="594360" y="23791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64"/>
          <p:cNvSpPr/>
          <p:nvPr/>
        </p:nvSpPr>
        <p:spPr>
          <a:xfrm>
            <a:off x="1556795" y="6208341"/>
            <a:ext cx="288002" cy="271931"/>
          </a:xfrm>
          <a:custGeom>
            <a:avLst/>
            <a:gdLst/>
            <a:ahLst/>
            <a:cxnLst/>
            <a:rect l="0" t="0" r="0" b="0"/>
            <a:pathLst>
              <a:path w="288002" h="271931">
                <a:moveTo>
                  <a:pt x="191995" y="55298"/>
                </a:moveTo>
                <a:lnTo>
                  <a:pt x="185927" y="37095"/>
                </a:lnTo>
                <a:lnTo>
                  <a:pt x="182869" y="30463"/>
                </a:lnTo>
                <a:lnTo>
                  <a:pt x="179561" y="24771"/>
                </a:lnTo>
                <a:lnTo>
                  <a:pt x="176086" y="19707"/>
                </a:lnTo>
                <a:lnTo>
                  <a:pt x="172499" y="16331"/>
                </a:lnTo>
                <a:lnTo>
                  <a:pt x="168837" y="14080"/>
                </a:lnTo>
                <a:lnTo>
                  <a:pt x="165126" y="12580"/>
                </a:lnTo>
                <a:lnTo>
                  <a:pt x="157617" y="7525"/>
                </a:lnTo>
                <a:lnTo>
                  <a:pt x="153836" y="4400"/>
                </a:lnTo>
                <a:lnTo>
                  <a:pt x="150045" y="2316"/>
                </a:lnTo>
                <a:lnTo>
                  <a:pt x="142447" y="0"/>
                </a:lnTo>
                <a:lnTo>
                  <a:pt x="137373" y="654"/>
                </a:lnTo>
                <a:lnTo>
                  <a:pt x="131450" y="2358"/>
                </a:lnTo>
                <a:lnTo>
                  <a:pt x="124962" y="4765"/>
                </a:lnTo>
                <a:lnTo>
                  <a:pt x="119366" y="6369"/>
                </a:lnTo>
                <a:lnTo>
                  <a:pt x="114366" y="7440"/>
                </a:lnTo>
                <a:lnTo>
                  <a:pt x="109762" y="8152"/>
                </a:lnTo>
                <a:lnTo>
                  <a:pt x="104153" y="9898"/>
                </a:lnTo>
                <a:lnTo>
                  <a:pt x="97873" y="12331"/>
                </a:lnTo>
                <a:lnTo>
                  <a:pt x="91147" y="15224"/>
                </a:lnTo>
                <a:lnTo>
                  <a:pt x="76900" y="21824"/>
                </a:lnTo>
                <a:lnTo>
                  <a:pt x="69545" y="25362"/>
                </a:lnTo>
                <a:lnTo>
                  <a:pt x="62101" y="30261"/>
                </a:lnTo>
                <a:lnTo>
                  <a:pt x="54599" y="36067"/>
                </a:lnTo>
                <a:lnTo>
                  <a:pt x="47058" y="42477"/>
                </a:lnTo>
                <a:lnTo>
                  <a:pt x="40760" y="48021"/>
                </a:lnTo>
                <a:lnTo>
                  <a:pt x="30376" y="57567"/>
                </a:lnTo>
                <a:lnTo>
                  <a:pt x="25829" y="65701"/>
                </a:lnTo>
                <a:lnTo>
                  <a:pt x="21527" y="76204"/>
                </a:lnTo>
                <a:lnTo>
                  <a:pt x="17390" y="88285"/>
                </a:lnTo>
                <a:lnTo>
                  <a:pt x="13361" y="98879"/>
                </a:lnTo>
                <a:lnTo>
                  <a:pt x="9406" y="108482"/>
                </a:lnTo>
                <a:lnTo>
                  <a:pt x="5499" y="117425"/>
                </a:lnTo>
                <a:lnTo>
                  <a:pt x="2894" y="124656"/>
                </a:lnTo>
                <a:lnTo>
                  <a:pt x="1158" y="130746"/>
                </a:lnTo>
                <a:lnTo>
                  <a:pt x="0" y="136077"/>
                </a:lnTo>
                <a:lnTo>
                  <a:pt x="498" y="143441"/>
                </a:lnTo>
                <a:lnTo>
                  <a:pt x="2100" y="152160"/>
                </a:lnTo>
                <a:lnTo>
                  <a:pt x="4438" y="161783"/>
                </a:lnTo>
                <a:lnTo>
                  <a:pt x="5997" y="170738"/>
                </a:lnTo>
                <a:lnTo>
                  <a:pt x="7036" y="179248"/>
                </a:lnTo>
                <a:lnTo>
                  <a:pt x="7729" y="187461"/>
                </a:lnTo>
                <a:lnTo>
                  <a:pt x="10731" y="196747"/>
                </a:lnTo>
                <a:lnTo>
                  <a:pt x="15272" y="206748"/>
                </a:lnTo>
                <a:lnTo>
                  <a:pt x="20840" y="217225"/>
                </a:lnTo>
                <a:lnTo>
                  <a:pt x="27091" y="225479"/>
                </a:lnTo>
                <a:lnTo>
                  <a:pt x="33799" y="232253"/>
                </a:lnTo>
                <a:lnTo>
                  <a:pt x="40811" y="238038"/>
                </a:lnTo>
                <a:lnTo>
                  <a:pt x="46755" y="243165"/>
                </a:lnTo>
                <a:lnTo>
                  <a:pt x="51989" y="247852"/>
                </a:lnTo>
                <a:lnTo>
                  <a:pt x="56747" y="252248"/>
                </a:lnTo>
                <a:lnTo>
                  <a:pt x="62460" y="255178"/>
                </a:lnTo>
                <a:lnTo>
                  <a:pt x="68808" y="257132"/>
                </a:lnTo>
                <a:lnTo>
                  <a:pt x="75580" y="258434"/>
                </a:lnTo>
                <a:lnTo>
                  <a:pt x="82635" y="260572"/>
                </a:lnTo>
                <a:lnTo>
                  <a:pt x="89878" y="263267"/>
                </a:lnTo>
                <a:lnTo>
                  <a:pt x="97247" y="266335"/>
                </a:lnTo>
                <a:lnTo>
                  <a:pt x="104700" y="268379"/>
                </a:lnTo>
                <a:lnTo>
                  <a:pt x="112208" y="269742"/>
                </a:lnTo>
                <a:lnTo>
                  <a:pt x="119753" y="270651"/>
                </a:lnTo>
                <a:lnTo>
                  <a:pt x="126054" y="271256"/>
                </a:lnTo>
                <a:lnTo>
                  <a:pt x="131524" y="271661"/>
                </a:lnTo>
                <a:lnTo>
                  <a:pt x="136441" y="271930"/>
                </a:lnTo>
                <a:lnTo>
                  <a:pt x="143529" y="270839"/>
                </a:lnTo>
                <a:lnTo>
                  <a:pt x="152064" y="268843"/>
                </a:lnTo>
                <a:lnTo>
                  <a:pt x="161564" y="266241"/>
                </a:lnTo>
                <a:lnTo>
                  <a:pt x="170438" y="263237"/>
                </a:lnTo>
                <a:lnTo>
                  <a:pt x="178893" y="259964"/>
                </a:lnTo>
                <a:lnTo>
                  <a:pt x="187071" y="256512"/>
                </a:lnTo>
                <a:lnTo>
                  <a:pt x="193792" y="252941"/>
                </a:lnTo>
                <a:lnTo>
                  <a:pt x="199543" y="249290"/>
                </a:lnTo>
                <a:lnTo>
                  <a:pt x="204647" y="245587"/>
                </a:lnTo>
                <a:lnTo>
                  <a:pt x="230033" y="228238"/>
                </a:lnTo>
                <a:lnTo>
                  <a:pt x="238944" y="218851"/>
                </a:lnTo>
                <a:lnTo>
                  <a:pt x="247424" y="207514"/>
                </a:lnTo>
                <a:lnTo>
                  <a:pt x="255618" y="194875"/>
                </a:lnTo>
                <a:lnTo>
                  <a:pt x="262350" y="185179"/>
                </a:lnTo>
                <a:lnTo>
                  <a:pt x="268108" y="177446"/>
                </a:lnTo>
                <a:lnTo>
                  <a:pt x="273217" y="171020"/>
                </a:lnTo>
                <a:lnTo>
                  <a:pt x="277893" y="162926"/>
                </a:lnTo>
                <a:lnTo>
                  <a:pt x="282280" y="153720"/>
                </a:lnTo>
                <a:lnTo>
                  <a:pt x="286475" y="143773"/>
                </a:lnTo>
                <a:lnTo>
                  <a:pt x="288001" y="134602"/>
                </a:lnTo>
                <a:lnTo>
                  <a:pt x="287749" y="125947"/>
                </a:lnTo>
                <a:lnTo>
                  <a:pt x="286311" y="117637"/>
                </a:lnTo>
                <a:lnTo>
                  <a:pt x="285352" y="110828"/>
                </a:lnTo>
                <a:lnTo>
                  <a:pt x="284713" y="105018"/>
                </a:lnTo>
                <a:lnTo>
                  <a:pt x="284287" y="99875"/>
                </a:lnTo>
                <a:lnTo>
                  <a:pt x="282733" y="93906"/>
                </a:lnTo>
                <a:lnTo>
                  <a:pt x="280427" y="87387"/>
                </a:lnTo>
                <a:lnTo>
                  <a:pt x="277619" y="80501"/>
                </a:lnTo>
                <a:lnTo>
                  <a:pt x="274478" y="74640"/>
                </a:lnTo>
                <a:lnTo>
                  <a:pt x="271113" y="69463"/>
                </a:lnTo>
                <a:lnTo>
                  <a:pt x="267601" y="64741"/>
                </a:lnTo>
                <a:lnTo>
                  <a:pt x="261449" y="57784"/>
                </a:lnTo>
                <a:lnTo>
                  <a:pt x="244453" y="39893"/>
                </a:lnTo>
                <a:lnTo>
                  <a:pt x="233317" y="32328"/>
                </a:lnTo>
                <a:lnTo>
                  <a:pt x="220813" y="26015"/>
                </a:lnTo>
                <a:lnTo>
                  <a:pt x="207397" y="20536"/>
                </a:lnTo>
                <a:lnTo>
                  <a:pt x="195913" y="16884"/>
                </a:lnTo>
                <a:lnTo>
                  <a:pt x="185717" y="14448"/>
                </a:lnTo>
                <a:lnTo>
                  <a:pt x="176379" y="12825"/>
                </a:lnTo>
                <a:lnTo>
                  <a:pt x="167614" y="10473"/>
                </a:lnTo>
                <a:lnTo>
                  <a:pt x="159231" y="7635"/>
                </a:lnTo>
                <a:lnTo>
                  <a:pt x="151102" y="4473"/>
                </a:lnTo>
                <a:lnTo>
                  <a:pt x="144413" y="2365"/>
                </a:lnTo>
                <a:lnTo>
                  <a:pt x="138684" y="959"/>
                </a:lnTo>
                <a:lnTo>
                  <a:pt x="133594" y="22"/>
                </a:lnTo>
                <a:lnTo>
                  <a:pt x="127661" y="667"/>
                </a:lnTo>
                <a:lnTo>
                  <a:pt x="121165" y="2368"/>
                </a:lnTo>
                <a:lnTo>
                  <a:pt x="100555" y="957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65"/>
          <p:cNvSpPr/>
          <p:nvPr/>
        </p:nvSpPr>
        <p:spPr>
          <a:xfrm>
            <a:off x="1977390" y="6231217"/>
            <a:ext cx="228601" cy="32423"/>
          </a:xfrm>
          <a:custGeom>
            <a:avLst/>
            <a:gdLst/>
            <a:ahLst/>
            <a:cxnLst/>
            <a:rect l="0" t="0" r="0" b="0"/>
            <a:pathLst>
              <a:path w="228601" h="32423">
                <a:moveTo>
                  <a:pt x="0" y="32422"/>
                </a:moveTo>
                <a:lnTo>
                  <a:pt x="12135" y="20287"/>
                </a:lnTo>
                <a:lnTo>
                  <a:pt x="18250" y="16712"/>
                </a:lnTo>
                <a:lnTo>
                  <a:pt x="24867" y="14328"/>
                </a:lnTo>
                <a:lnTo>
                  <a:pt x="31817" y="12740"/>
                </a:lnTo>
                <a:lnTo>
                  <a:pt x="38992" y="10411"/>
                </a:lnTo>
                <a:lnTo>
                  <a:pt x="46314" y="7588"/>
                </a:lnTo>
                <a:lnTo>
                  <a:pt x="53736" y="4436"/>
                </a:lnTo>
                <a:lnTo>
                  <a:pt x="63764" y="2335"/>
                </a:lnTo>
                <a:lnTo>
                  <a:pt x="75529" y="934"/>
                </a:lnTo>
                <a:lnTo>
                  <a:pt x="88453" y="0"/>
                </a:lnTo>
                <a:lnTo>
                  <a:pt x="107228" y="647"/>
                </a:lnTo>
                <a:lnTo>
                  <a:pt x="129905" y="2350"/>
                </a:lnTo>
                <a:lnTo>
                  <a:pt x="155183" y="4753"/>
                </a:lnTo>
                <a:lnTo>
                  <a:pt x="174575" y="7626"/>
                </a:lnTo>
                <a:lnTo>
                  <a:pt x="190043" y="10812"/>
                </a:lnTo>
                <a:lnTo>
                  <a:pt x="228600" y="2099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66"/>
          <p:cNvSpPr/>
          <p:nvPr/>
        </p:nvSpPr>
        <p:spPr>
          <a:xfrm>
            <a:off x="2011680" y="6309359"/>
            <a:ext cx="274321" cy="33821"/>
          </a:xfrm>
          <a:custGeom>
            <a:avLst/>
            <a:gdLst/>
            <a:ahLst/>
            <a:cxnLst/>
            <a:rect l="0" t="0" r="0" b="0"/>
            <a:pathLst>
              <a:path w="274321" h="33821">
                <a:moveTo>
                  <a:pt x="0" y="22860"/>
                </a:moveTo>
                <a:lnTo>
                  <a:pt x="0" y="28928"/>
                </a:lnTo>
                <a:lnTo>
                  <a:pt x="1270" y="30716"/>
                </a:lnTo>
                <a:lnTo>
                  <a:pt x="3386" y="31907"/>
                </a:lnTo>
                <a:lnTo>
                  <a:pt x="6067" y="32702"/>
                </a:lnTo>
                <a:lnTo>
                  <a:pt x="14205" y="33231"/>
                </a:lnTo>
                <a:lnTo>
                  <a:pt x="40180" y="33820"/>
                </a:lnTo>
                <a:lnTo>
                  <a:pt x="71236" y="31436"/>
                </a:lnTo>
                <a:lnTo>
                  <a:pt x="163317" y="22016"/>
                </a:lnTo>
                <a:lnTo>
                  <a:pt x="197778" y="17217"/>
                </a:lnTo>
                <a:lnTo>
                  <a:pt x="222022" y="12748"/>
                </a:lnTo>
                <a:lnTo>
                  <a:pt x="27432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67"/>
          <p:cNvSpPr/>
          <p:nvPr/>
        </p:nvSpPr>
        <p:spPr>
          <a:xfrm>
            <a:off x="2759561" y="6689841"/>
            <a:ext cx="48348" cy="20546"/>
          </a:xfrm>
          <a:custGeom>
            <a:avLst/>
            <a:gdLst/>
            <a:ahLst/>
            <a:cxnLst/>
            <a:rect l="0" t="0" r="0" b="0"/>
            <a:pathLst>
              <a:path w="48348" h="20546">
                <a:moveTo>
                  <a:pt x="48347" y="0"/>
                </a:moveTo>
                <a:lnTo>
                  <a:pt x="41047" y="2548"/>
                </a:lnTo>
                <a:lnTo>
                  <a:pt x="25721" y="8221"/>
                </a:lnTo>
                <a:lnTo>
                  <a:pt x="11694" y="14544"/>
                </a:lnTo>
                <a:lnTo>
                  <a:pt x="0" y="2054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68"/>
          <p:cNvSpPr/>
          <p:nvPr/>
        </p:nvSpPr>
        <p:spPr>
          <a:xfrm>
            <a:off x="2676034" y="6720245"/>
            <a:ext cx="128668" cy="84563"/>
          </a:xfrm>
          <a:custGeom>
            <a:avLst/>
            <a:gdLst/>
            <a:ahLst/>
            <a:cxnLst/>
            <a:rect l="0" t="0" r="0" b="0"/>
            <a:pathLst>
              <a:path w="128668" h="84563">
                <a:moveTo>
                  <a:pt x="66824" y="0"/>
                </a:moveTo>
                <a:lnTo>
                  <a:pt x="58545" y="6443"/>
                </a:lnTo>
                <a:lnTo>
                  <a:pt x="48718" y="15923"/>
                </a:lnTo>
                <a:lnTo>
                  <a:pt x="39627" y="26054"/>
                </a:lnTo>
                <a:lnTo>
                  <a:pt x="31027" y="34077"/>
                </a:lnTo>
                <a:lnTo>
                  <a:pt x="22753" y="40696"/>
                </a:lnTo>
                <a:lnTo>
                  <a:pt x="14697" y="46379"/>
                </a:lnTo>
                <a:lnTo>
                  <a:pt x="9327" y="51438"/>
                </a:lnTo>
                <a:lnTo>
                  <a:pt x="5746" y="56080"/>
                </a:lnTo>
                <a:lnTo>
                  <a:pt x="3360" y="60444"/>
                </a:lnTo>
                <a:lnTo>
                  <a:pt x="1768" y="64624"/>
                </a:lnTo>
                <a:lnTo>
                  <a:pt x="707" y="68681"/>
                </a:lnTo>
                <a:lnTo>
                  <a:pt x="0" y="72655"/>
                </a:lnTo>
                <a:lnTo>
                  <a:pt x="2069" y="75305"/>
                </a:lnTo>
                <a:lnTo>
                  <a:pt x="5988" y="77071"/>
                </a:lnTo>
                <a:lnTo>
                  <a:pt x="17115" y="79034"/>
                </a:lnTo>
                <a:lnTo>
                  <a:pt x="23639" y="79558"/>
                </a:lnTo>
                <a:lnTo>
                  <a:pt x="30528" y="79907"/>
                </a:lnTo>
                <a:lnTo>
                  <a:pt x="51729" y="80294"/>
                </a:lnTo>
                <a:lnTo>
                  <a:pt x="64494" y="80398"/>
                </a:lnTo>
                <a:lnTo>
                  <a:pt x="119318" y="83899"/>
                </a:lnTo>
                <a:lnTo>
                  <a:pt x="128667" y="8456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69"/>
          <p:cNvSpPr/>
          <p:nvPr/>
        </p:nvSpPr>
        <p:spPr>
          <a:xfrm>
            <a:off x="2651760" y="6846565"/>
            <a:ext cx="160021" cy="5"/>
          </a:xfrm>
          <a:custGeom>
            <a:avLst/>
            <a:gdLst/>
            <a:ahLst/>
            <a:cxnLst/>
            <a:rect l="0" t="0" r="0" b="0"/>
            <a:pathLst>
              <a:path w="160021" h="5">
                <a:moveTo>
                  <a:pt x="160020" y="0"/>
                </a:moveTo>
                <a:lnTo>
                  <a:pt x="0" y="4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70"/>
          <p:cNvSpPr/>
          <p:nvPr/>
        </p:nvSpPr>
        <p:spPr>
          <a:xfrm>
            <a:off x="937260" y="6583679"/>
            <a:ext cx="857251" cy="68581"/>
          </a:xfrm>
          <a:custGeom>
            <a:avLst/>
            <a:gdLst/>
            <a:ahLst/>
            <a:cxnLst/>
            <a:rect l="0" t="0" r="0" b="0"/>
            <a:pathLst>
              <a:path w="857251" h="68581">
                <a:moveTo>
                  <a:pt x="857250" y="0"/>
                </a:moveTo>
                <a:lnTo>
                  <a:pt x="845114" y="6069"/>
                </a:lnTo>
                <a:lnTo>
                  <a:pt x="838999" y="7855"/>
                </a:lnTo>
                <a:lnTo>
                  <a:pt x="825432" y="9842"/>
                </a:lnTo>
                <a:lnTo>
                  <a:pt x="814448" y="11641"/>
                </a:lnTo>
                <a:lnTo>
                  <a:pt x="785310" y="17028"/>
                </a:lnTo>
                <a:lnTo>
                  <a:pt x="766110" y="18972"/>
                </a:lnTo>
                <a:lnTo>
                  <a:pt x="744420" y="20268"/>
                </a:lnTo>
                <a:lnTo>
                  <a:pt x="721070" y="21132"/>
                </a:lnTo>
                <a:lnTo>
                  <a:pt x="517724" y="22633"/>
                </a:lnTo>
                <a:lnTo>
                  <a:pt x="482309" y="22709"/>
                </a:lnTo>
                <a:lnTo>
                  <a:pt x="439649" y="24030"/>
                </a:lnTo>
                <a:lnTo>
                  <a:pt x="245809" y="32689"/>
                </a:lnTo>
                <a:lnTo>
                  <a:pt x="218482" y="34493"/>
                </a:lnTo>
                <a:lnTo>
                  <a:pt x="121944" y="43127"/>
                </a:lnTo>
                <a:lnTo>
                  <a:pt x="107966" y="43991"/>
                </a:lnTo>
                <a:lnTo>
                  <a:pt x="93567" y="45838"/>
                </a:lnTo>
                <a:lnTo>
                  <a:pt x="78888" y="48338"/>
                </a:lnTo>
                <a:lnTo>
                  <a:pt x="64022" y="51275"/>
                </a:lnTo>
                <a:lnTo>
                  <a:pt x="51571" y="53234"/>
                </a:lnTo>
                <a:lnTo>
                  <a:pt x="40731" y="54540"/>
                </a:lnTo>
                <a:lnTo>
                  <a:pt x="30964" y="55410"/>
                </a:lnTo>
                <a:lnTo>
                  <a:pt x="23182" y="57260"/>
                </a:lnTo>
                <a:lnTo>
                  <a:pt x="16725" y="59764"/>
                </a:lnTo>
                <a:lnTo>
                  <a:pt x="0" y="6858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71"/>
          <p:cNvSpPr/>
          <p:nvPr/>
        </p:nvSpPr>
        <p:spPr>
          <a:xfrm>
            <a:off x="1374014" y="6675119"/>
            <a:ext cx="327110" cy="171451"/>
          </a:xfrm>
          <a:custGeom>
            <a:avLst/>
            <a:gdLst/>
            <a:ahLst/>
            <a:cxnLst/>
            <a:rect l="0" t="0" r="0" b="0"/>
            <a:pathLst>
              <a:path w="327110" h="171451">
                <a:moveTo>
                  <a:pt x="214756" y="0"/>
                </a:moveTo>
                <a:lnTo>
                  <a:pt x="224597" y="0"/>
                </a:lnTo>
                <a:lnTo>
                  <a:pt x="219647" y="0"/>
                </a:lnTo>
                <a:lnTo>
                  <a:pt x="216747" y="1271"/>
                </a:lnTo>
                <a:lnTo>
                  <a:pt x="210137" y="6068"/>
                </a:lnTo>
                <a:lnTo>
                  <a:pt x="204057" y="7856"/>
                </a:lnTo>
                <a:lnTo>
                  <a:pt x="196193" y="9047"/>
                </a:lnTo>
                <a:lnTo>
                  <a:pt x="187140" y="9841"/>
                </a:lnTo>
                <a:lnTo>
                  <a:pt x="178566" y="11641"/>
                </a:lnTo>
                <a:lnTo>
                  <a:pt x="170309" y="14111"/>
                </a:lnTo>
                <a:lnTo>
                  <a:pt x="162264" y="17027"/>
                </a:lnTo>
                <a:lnTo>
                  <a:pt x="154361" y="20242"/>
                </a:lnTo>
                <a:lnTo>
                  <a:pt x="146553" y="23655"/>
                </a:lnTo>
                <a:lnTo>
                  <a:pt x="131103" y="30833"/>
                </a:lnTo>
                <a:lnTo>
                  <a:pt x="77605" y="57171"/>
                </a:lnTo>
                <a:lnTo>
                  <a:pt x="69982" y="60975"/>
                </a:lnTo>
                <a:lnTo>
                  <a:pt x="63630" y="64780"/>
                </a:lnTo>
                <a:lnTo>
                  <a:pt x="58125" y="68587"/>
                </a:lnTo>
                <a:lnTo>
                  <a:pt x="53185" y="72394"/>
                </a:lnTo>
                <a:lnTo>
                  <a:pt x="47352" y="76203"/>
                </a:lnTo>
                <a:lnTo>
                  <a:pt x="40923" y="80012"/>
                </a:lnTo>
                <a:lnTo>
                  <a:pt x="34097" y="83821"/>
                </a:lnTo>
                <a:lnTo>
                  <a:pt x="28277" y="86361"/>
                </a:lnTo>
                <a:lnTo>
                  <a:pt x="18423" y="89183"/>
                </a:lnTo>
                <a:lnTo>
                  <a:pt x="9810" y="93824"/>
                </a:lnTo>
                <a:lnTo>
                  <a:pt x="5735" y="96839"/>
                </a:lnTo>
                <a:lnTo>
                  <a:pt x="3019" y="100120"/>
                </a:lnTo>
                <a:lnTo>
                  <a:pt x="1208" y="103577"/>
                </a:lnTo>
                <a:lnTo>
                  <a:pt x="0" y="107151"/>
                </a:lnTo>
                <a:lnTo>
                  <a:pt x="465" y="110804"/>
                </a:lnTo>
                <a:lnTo>
                  <a:pt x="2045" y="114509"/>
                </a:lnTo>
                <a:lnTo>
                  <a:pt x="4369" y="118250"/>
                </a:lnTo>
                <a:lnTo>
                  <a:pt x="7188" y="120744"/>
                </a:lnTo>
                <a:lnTo>
                  <a:pt x="10337" y="122406"/>
                </a:lnTo>
                <a:lnTo>
                  <a:pt x="13707" y="123514"/>
                </a:lnTo>
                <a:lnTo>
                  <a:pt x="18493" y="124253"/>
                </a:lnTo>
                <a:lnTo>
                  <a:pt x="24224" y="124745"/>
                </a:lnTo>
                <a:lnTo>
                  <a:pt x="30584" y="125074"/>
                </a:lnTo>
                <a:lnTo>
                  <a:pt x="39905" y="126562"/>
                </a:lnTo>
                <a:lnTo>
                  <a:pt x="51198" y="128825"/>
                </a:lnTo>
                <a:lnTo>
                  <a:pt x="94751" y="138078"/>
                </a:lnTo>
                <a:lnTo>
                  <a:pt x="111892" y="141582"/>
                </a:lnTo>
                <a:lnTo>
                  <a:pt x="127130" y="143919"/>
                </a:lnTo>
                <a:lnTo>
                  <a:pt x="141099" y="145475"/>
                </a:lnTo>
                <a:lnTo>
                  <a:pt x="154221" y="146514"/>
                </a:lnTo>
                <a:lnTo>
                  <a:pt x="170589" y="149746"/>
                </a:lnTo>
                <a:lnTo>
                  <a:pt x="189121" y="154440"/>
                </a:lnTo>
                <a:lnTo>
                  <a:pt x="209096" y="160111"/>
                </a:lnTo>
                <a:lnTo>
                  <a:pt x="228763" y="163891"/>
                </a:lnTo>
                <a:lnTo>
                  <a:pt x="248224" y="166411"/>
                </a:lnTo>
                <a:lnTo>
                  <a:pt x="267548" y="168091"/>
                </a:lnTo>
                <a:lnTo>
                  <a:pt x="282970" y="169210"/>
                </a:lnTo>
                <a:lnTo>
                  <a:pt x="327109" y="171363"/>
                </a:lnTo>
                <a:lnTo>
                  <a:pt x="319546" y="171434"/>
                </a:lnTo>
                <a:lnTo>
                  <a:pt x="20446" y="17145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72"/>
          <p:cNvSpPr/>
          <p:nvPr/>
        </p:nvSpPr>
        <p:spPr>
          <a:xfrm>
            <a:off x="4765779" y="6377939"/>
            <a:ext cx="29977" cy="47723"/>
          </a:xfrm>
          <a:custGeom>
            <a:avLst/>
            <a:gdLst/>
            <a:ahLst/>
            <a:cxnLst/>
            <a:rect l="0" t="0" r="0" b="0"/>
            <a:pathLst>
              <a:path w="29977" h="47723">
                <a:moveTo>
                  <a:pt x="23391" y="0"/>
                </a:moveTo>
                <a:lnTo>
                  <a:pt x="29976" y="0"/>
                </a:lnTo>
                <a:lnTo>
                  <a:pt x="27164" y="0"/>
                </a:lnTo>
                <a:lnTo>
                  <a:pt x="25906" y="1271"/>
                </a:lnTo>
                <a:lnTo>
                  <a:pt x="25068" y="3387"/>
                </a:lnTo>
                <a:lnTo>
                  <a:pt x="24508" y="6069"/>
                </a:lnTo>
                <a:lnTo>
                  <a:pt x="22866" y="10396"/>
                </a:lnTo>
                <a:lnTo>
                  <a:pt x="20501" y="15821"/>
                </a:lnTo>
                <a:lnTo>
                  <a:pt x="17654" y="21977"/>
                </a:lnTo>
                <a:lnTo>
                  <a:pt x="14486" y="27352"/>
                </a:lnTo>
                <a:lnTo>
                  <a:pt x="11105" y="32205"/>
                </a:lnTo>
                <a:lnTo>
                  <a:pt x="2619" y="43050"/>
                </a:lnTo>
                <a:lnTo>
                  <a:pt x="653" y="46481"/>
                </a:lnTo>
                <a:lnTo>
                  <a:pt x="0" y="4772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73"/>
          <p:cNvSpPr/>
          <p:nvPr/>
        </p:nvSpPr>
        <p:spPr>
          <a:xfrm>
            <a:off x="4949190" y="6595109"/>
            <a:ext cx="11431" cy="11432"/>
          </a:xfrm>
          <a:custGeom>
            <a:avLst/>
            <a:gdLst/>
            <a:ahLst/>
            <a:cxnLst/>
            <a:rect l="0" t="0" r="0" b="0"/>
            <a:pathLst>
              <a:path w="11431" h="11432">
                <a:moveTo>
                  <a:pt x="0" y="0"/>
                </a:moveTo>
                <a:lnTo>
                  <a:pt x="11430" y="1143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74"/>
          <p:cNvSpPr/>
          <p:nvPr/>
        </p:nvSpPr>
        <p:spPr>
          <a:xfrm>
            <a:off x="4952360" y="6423659"/>
            <a:ext cx="8261" cy="22729"/>
          </a:xfrm>
          <a:custGeom>
            <a:avLst/>
            <a:gdLst/>
            <a:ahLst/>
            <a:cxnLst/>
            <a:rect l="0" t="0" r="0" b="0"/>
            <a:pathLst>
              <a:path w="8261" h="22729">
                <a:moveTo>
                  <a:pt x="8260" y="0"/>
                </a:moveTo>
                <a:lnTo>
                  <a:pt x="8260" y="6068"/>
                </a:lnTo>
                <a:lnTo>
                  <a:pt x="6990" y="9125"/>
                </a:lnTo>
                <a:lnTo>
                  <a:pt x="4873" y="12434"/>
                </a:lnTo>
                <a:lnTo>
                  <a:pt x="2192" y="15909"/>
                </a:lnTo>
                <a:lnTo>
                  <a:pt x="404" y="20766"/>
                </a:lnTo>
                <a:lnTo>
                  <a:pt x="0" y="2272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75"/>
          <p:cNvSpPr/>
          <p:nvPr/>
        </p:nvSpPr>
        <p:spPr>
          <a:xfrm>
            <a:off x="4857750" y="6766559"/>
            <a:ext cx="11430" cy="11432"/>
          </a:xfrm>
          <a:custGeom>
            <a:avLst/>
            <a:gdLst/>
            <a:ahLst/>
            <a:cxnLst/>
            <a:rect l="0" t="0" r="0" b="0"/>
            <a:pathLst>
              <a:path w="11430" h="11432">
                <a:moveTo>
                  <a:pt x="0" y="0"/>
                </a:moveTo>
                <a:lnTo>
                  <a:pt x="11429" y="1143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PenAnnotation76"/>
          <p:cNvSpPr/>
          <p:nvPr/>
        </p:nvSpPr>
        <p:spPr>
          <a:xfrm>
            <a:off x="2149329" y="5212108"/>
            <a:ext cx="290237" cy="502893"/>
          </a:xfrm>
          <a:custGeom>
            <a:avLst/>
            <a:gdLst/>
            <a:ahLst/>
            <a:cxnLst/>
            <a:rect l="0" t="0" r="0" b="0"/>
            <a:pathLst>
              <a:path w="290237" h="502893">
                <a:moveTo>
                  <a:pt x="10941" y="79981"/>
                </a:moveTo>
                <a:lnTo>
                  <a:pt x="4873" y="73914"/>
                </a:lnTo>
                <a:lnTo>
                  <a:pt x="3085" y="70856"/>
                </a:lnTo>
                <a:lnTo>
                  <a:pt x="1100" y="64073"/>
                </a:lnTo>
                <a:lnTo>
                  <a:pt x="1840" y="60485"/>
                </a:lnTo>
                <a:lnTo>
                  <a:pt x="6049" y="53114"/>
                </a:lnTo>
                <a:lnTo>
                  <a:pt x="8950" y="50639"/>
                </a:lnTo>
                <a:lnTo>
                  <a:pt x="12153" y="48990"/>
                </a:lnTo>
                <a:lnTo>
                  <a:pt x="15559" y="47890"/>
                </a:lnTo>
                <a:lnTo>
                  <a:pt x="22730" y="43282"/>
                </a:lnTo>
                <a:lnTo>
                  <a:pt x="30150" y="37001"/>
                </a:lnTo>
                <a:lnTo>
                  <a:pt x="37682" y="29975"/>
                </a:lnTo>
                <a:lnTo>
                  <a:pt x="45278" y="25054"/>
                </a:lnTo>
                <a:lnTo>
                  <a:pt x="55422" y="19233"/>
                </a:lnTo>
                <a:lnTo>
                  <a:pt x="67265" y="12812"/>
                </a:lnTo>
                <a:lnTo>
                  <a:pt x="77700" y="8533"/>
                </a:lnTo>
                <a:lnTo>
                  <a:pt x="87197" y="5679"/>
                </a:lnTo>
                <a:lnTo>
                  <a:pt x="96068" y="3777"/>
                </a:lnTo>
                <a:lnTo>
                  <a:pt x="104522" y="2508"/>
                </a:lnTo>
                <a:lnTo>
                  <a:pt x="112698" y="1662"/>
                </a:lnTo>
                <a:lnTo>
                  <a:pt x="120689" y="1099"/>
                </a:lnTo>
                <a:lnTo>
                  <a:pt x="128556" y="723"/>
                </a:lnTo>
                <a:lnTo>
                  <a:pt x="144071" y="306"/>
                </a:lnTo>
                <a:lnTo>
                  <a:pt x="189991" y="0"/>
                </a:lnTo>
                <a:lnTo>
                  <a:pt x="197618" y="1261"/>
                </a:lnTo>
                <a:lnTo>
                  <a:pt x="205242" y="3371"/>
                </a:lnTo>
                <a:lnTo>
                  <a:pt x="212865" y="6048"/>
                </a:lnTo>
                <a:lnTo>
                  <a:pt x="219217" y="9102"/>
                </a:lnTo>
                <a:lnTo>
                  <a:pt x="224722" y="12409"/>
                </a:lnTo>
                <a:lnTo>
                  <a:pt x="229661" y="15883"/>
                </a:lnTo>
                <a:lnTo>
                  <a:pt x="235494" y="19469"/>
                </a:lnTo>
                <a:lnTo>
                  <a:pt x="241923" y="23130"/>
                </a:lnTo>
                <a:lnTo>
                  <a:pt x="248749" y="26840"/>
                </a:lnTo>
                <a:lnTo>
                  <a:pt x="254570" y="31854"/>
                </a:lnTo>
                <a:lnTo>
                  <a:pt x="259720" y="37737"/>
                </a:lnTo>
                <a:lnTo>
                  <a:pt x="264423" y="44198"/>
                </a:lnTo>
                <a:lnTo>
                  <a:pt x="273036" y="58151"/>
                </a:lnTo>
                <a:lnTo>
                  <a:pt x="281098" y="72819"/>
                </a:lnTo>
                <a:lnTo>
                  <a:pt x="288914" y="87805"/>
                </a:lnTo>
                <a:lnTo>
                  <a:pt x="290236" y="97897"/>
                </a:lnTo>
                <a:lnTo>
                  <a:pt x="289847" y="109705"/>
                </a:lnTo>
                <a:lnTo>
                  <a:pt x="288319" y="122658"/>
                </a:lnTo>
                <a:lnTo>
                  <a:pt x="287299" y="135102"/>
                </a:lnTo>
                <a:lnTo>
                  <a:pt x="286620" y="147209"/>
                </a:lnTo>
                <a:lnTo>
                  <a:pt x="286167" y="159089"/>
                </a:lnTo>
                <a:lnTo>
                  <a:pt x="283325" y="172090"/>
                </a:lnTo>
                <a:lnTo>
                  <a:pt x="278890" y="185837"/>
                </a:lnTo>
                <a:lnTo>
                  <a:pt x="268459" y="213389"/>
                </a:lnTo>
                <a:lnTo>
                  <a:pt x="259590" y="238333"/>
                </a:lnTo>
                <a:lnTo>
                  <a:pt x="254177" y="251589"/>
                </a:lnTo>
                <a:lnTo>
                  <a:pt x="248028" y="265507"/>
                </a:lnTo>
                <a:lnTo>
                  <a:pt x="241389" y="279865"/>
                </a:lnTo>
                <a:lnTo>
                  <a:pt x="234423" y="291977"/>
                </a:lnTo>
                <a:lnTo>
                  <a:pt x="227239" y="302592"/>
                </a:lnTo>
                <a:lnTo>
                  <a:pt x="219909" y="312208"/>
                </a:lnTo>
                <a:lnTo>
                  <a:pt x="212483" y="321159"/>
                </a:lnTo>
                <a:lnTo>
                  <a:pt x="204992" y="329666"/>
                </a:lnTo>
                <a:lnTo>
                  <a:pt x="197458" y="337878"/>
                </a:lnTo>
                <a:lnTo>
                  <a:pt x="189896" y="344623"/>
                </a:lnTo>
                <a:lnTo>
                  <a:pt x="182314" y="350389"/>
                </a:lnTo>
                <a:lnTo>
                  <a:pt x="174720" y="355503"/>
                </a:lnTo>
                <a:lnTo>
                  <a:pt x="167117" y="362723"/>
                </a:lnTo>
                <a:lnTo>
                  <a:pt x="159508" y="371346"/>
                </a:lnTo>
                <a:lnTo>
                  <a:pt x="151896" y="380904"/>
                </a:lnTo>
                <a:lnTo>
                  <a:pt x="144281" y="388547"/>
                </a:lnTo>
                <a:lnTo>
                  <a:pt x="136664" y="394912"/>
                </a:lnTo>
                <a:lnTo>
                  <a:pt x="129046" y="400425"/>
                </a:lnTo>
                <a:lnTo>
                  <a:pt x="121428" y="406640"/>
                </a:lnTo>
                <a:lnTo>
                  <a:pt x="113809" y="413324"/>
                </a:lnTo>
                <a:lnTo>
                  <a:pt x="106189" y="420320"/>
                </a:lnTo>
                <a:lnTo>
                  <a:pt x="98570" y="426254"/>
                </a:lnTo>
                <a:lnTo>
                  <a:pt x="90950" y="431480"/>
                </a:lnTo>
                <a:lnTo>
                  <a:pt x="83330" y="436234"/>
                </a:lnTo>
                <a:lnTo>
                  <a:pt x="76980" y="439403"/>
                </a:lnTo>
                <a:lnTo>
                  <a:pt x="71477" y="441516"/>
                </a:lnTo>
                <a:lnTo>
                  <a:pt x="66538" y="442924"/>
                </a:lnTo>
                <a:lnTo>
                  <a:pt x="60706" y="445133"/>
                </a:lnTo>
                <a:lnTo>
                  <a:pt x="54277" y="447876"/>
                </a:lnTo>
                <a:lnTo>
                  <a:pt x="47452" y="450974"/>
                </a:lnTo>
                <a:lnTo>
                  <a:pt x="41631" y="453040"/>
                </a:lnTo>
                <a:lnTo>
                  <a:pt x="36481" y="454417"/>
                </a:lnTo>
                <a:lnTo>
                  <a:pt x="31778" y="455335"/>
                </a:lnTo>
                <a:lnTo>
                  <a:pt x="27372" y="454677"/>
                </a:lnTo>
                <a:lnTo>
                  <a:pt x="23165" y="452969"/>
                </a:lnTo>
                <a:lnTo>
                  <a:pt x="11656" y="446164"/>
                </a:lnTo>
                <a:lnTo>
                  <a:pt x="3227" y="437970"/>
                </a:lnTo>
                <a:lnTo>
                  <a:pt x="1162" y="435937"/>
                </a:lnTo>
                <a:lnTo>
                  <a:pt x="612" y="434126"/>
                </a:lnTo>
                <a:lnTo>
                  <a:pt x="0" y="428725"/>
                </a:lnTo>
                <a:lnTo>
                  <a:pt x="1107" y="425507"/>
                </a:lnTo>
                <a:lnTo>
                  <a:pt x="5723" y="418545"/>
                </a:lnTo>
                <a:lnTo>
                  <a:pt x="8732" y="416181"/>
                </a:lnTo>
                <a:lnTo>
                  <a:pt x="12009" y="414604"/>
                </a:lnTo>
                <a:lnTo>
                  <a:pt x="20305" y="411582"/>
                </a:lnTo>
                <a:lnTo>
                  <a:pt x="26074" y="408999"/>
                </a:lnTo>
                <a:lnTo>
                  <a:pt x="32459" y="406006"/>
                </a:lnTo>
                <a:lnTo>
                  <a:pt x="40526" y="404011"/>
                </a:lnTo>
                <a:lnTo>
                  <a:pt x="49714" y="402681"/>
                </a:lnTo>
                <a:lnTo>
                  <a:pt x="59650" y="401795"/>
                </a:lnTo>
                <a:lnTo>
                  <a:pt x="68813" y="399934"/>
                </a:lnTo>
                <a:lnTo>
                  <a:pt x="77462" y="397423"/>
                </a:lnTo>
                <a:lnTo>
                  <a:pt x="85769" y="394480"/>
                </a:lnTo>
                <a:lnTo>
                  <a:pt x="92576" y="393787"/>
                </a:lnTo>
                <a:lnTo>
                  <a:pt x="98384" y="394595"/>
                </a:lnTo>
                <a:lnTo>
                  <a:pt x="103526" y="396404"/>
                </a:lnTo>
                <a:lnTo>
                  <a:pt x="109494" y="397610"/>
                </a:lnTo>
                <a:lnTo>
                  <a:pt x="116013" y="398414"/>
                </a:lnTo>
                <a:lnTo>
                  <a:pt x="122899" y="398949"/>
                </a:lnTo>
                <a:lnTo>
                  <a:pt x="132570" y="401847"/>
                </a:lnTo>
                <a:lnTo>
                  <a:pt x="144097" y="406318"/>
                </a:lnTo>
                <a:lnTo>
                  <a:pt x="167911" y="416790"/>
                </a:lnTo>
                <a:lnTo>
                  <a:pt x="186962" y="425678"/>
                </a:lnTo>
                <a:lnTo>
                  <a:pt x="195598" y="431095"/>
                </a:lnTo>
                <a:lnTo>
                  <a:pt x="203896" y="437247"/>
                </a:lnTo>
                <a:lnTo>
                  <a:pt x="211967" y="443889"/>
                </a:lnTo>
                <a:lnTo>
                  <a:pt x="218618" y="450856"/>
                </a:lnTo>
                <a:lnTo>
                  <a:pt x="224323" y="458041"/>
                </a:lnTo>
                <a:lnTo>
                  <a:pt x="229395" y="465371"/>
                </a:lnTo>
                <a:lnTo>
                  <a:pt x="235317" y="472798"/>
                </a:lnTo>
                <a:lnTo>
                  <a:pt x="241805" y="480289"/>
                </a:lnTo>
                <a:lnTo>
                  <a:pt x="262401" y="50289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PenAnnotation77"/>
          <p:cNvSpPr/>
          <p:nvPr/>
        </p:nvSpPr>
        <p:spPr>
          <a:xfrm>
            <a:off x="2354580" y="6001518"/>
            <a:ext cx="306773" cy="452950"/>
          </a:xfrm>
          <a:custGeom>
            <a:avLst/>
            <a:gdLst/>
            <a:ahLst/>
            <a:cxnLst/>
            <a:rect l="0" t="0" r="0" b="0"/>
            <a:pathLst>
              <a:path w="306773" h="452950">
                <a:moveTo>
                  <a:pt x="0" y="170682"/>
                </a:moveTo>
                <a:lnTo>
                  <a:pt x="17026" y="136627"/>
                </a:lnTo>
                <a:lnTo>
                  <a:pt x="21511" y="130198"/>
                </a:lnTo>
                <a:lnTo>
                  <a:pt x="27040" y="123373"/>
                </a:lnTo>
                <a:lnTo>
                  <a:pt x="33267" y="116283"/>
                </a:lnTo>
                <a:lnTo>
                  <a:pt x="41228" y="109015"/>
                </a:lnTo>
                <a:lnTo>
                  <a:pt x="50345" y="101631"/>
                </a:lnTo>
                <a:lnTo>
                  <a:pt x="60233" y="94168"/>
                </a:lnTo>
                <a:lnTo>
                  <a:pt x="69365" y="86652"/>
                </a:lnTo>
                <a:lnTo>
                  <a:pt x="77993" y="79102"/>
                </a:lnTo>
                <a:lnTo>
                  <a:pt x="86285" y="71528"/>
                </a:lnTo>
                <a:lnTo>
                  <a:pt x="99433" y="62669"/>
                </a:lnTo>
                <a:lnTo>
                  <a:pt x="115819" y="52953"/>
                </a:lnTo>
                <a:lnTo>
                  <a:pt x="149265" y="34538"/>
                </a:lnTo>
                <a:lnTo>
                  <a:pt x="182374" y="17031"/>
                </a:lnTo>
                <a:lnTo>
                  <a:pt x="200011" y="7989"/>
                </a:lnTo>
                <a:lnTo>
                  <a:pt x="209541" y="5070"/>
                </a:lnTo>
                <a:lnTo>
                  <a:pt x="219704" y="3124"/>
                </a:lnTo>
                <a:lnTo>
                  <a:pt x="230289" y="1827"/>
                </a:lnTo>
                <a:lnTo>
                  <a:pt x="238616" y="962"/>
                </a:lnTo>
                <a:lnTo>
                  <a:pt x="245437" y="385"/>
                </a:lnTo>
                <a:lnTo>
                  <a:pt x="251255" y="0"/>
                </a:lnTo>
                <a:lnTo>
                  <a:pt x="257673" y="1014"/>
                </a:lnTo>
                <a:lnTo>
                  <a:pt x="264492" y="2960"/>
                </a:lnTo>
                <a:lnTo>
                  <a:pt x="271578" y="5528"/>
                </a:lnTo>
                <a:lnTo>
                  <a:pt x="277572" y="8508"/>
                </a:lnTo>
                <a:lnTo>
                  <a:pt x="282838" y="11766"/>
                </a:lnTo>
                <a:lnTo>
                  <a:pt x="287618" y="15208"/>
                </a:lnTo>
                <a:lnTo>
                  <a:pt x="290806" y="20042"/>
                </a:lnTo>
                <a:lnTo>
                  <a:pt x="294347" y="32188"/>
                </a:lnTo>
                <a:lnTo>
                  <a:pt x="299307" y="46052"/>
                </a:lnTo>
                <a:lnTo>
                  <a:pt x="302408" y="53305"/>
                </a:lnTo>
                <a:lnTo>
                  <a:pt x="304475" y="60681"/>
                </a:lnTo>
                <a:lnTo>
                  <a:pt x="305853" y="68138"/>
                </a:lnTo>
                <a:lnTo>
                  <a:pt x="306772" y="75649"/>
                </a:lnTo>
                <a:lnTo>
                  <a:pt x="306115" y="85736"/>
                </a:lnTo>
                <a:lnTo>
                  <a:pt x="304406" y="97542"/>
                </a:lnTo>
                <a:lnTo>
                  <a:pt x="301997" y="110492"/>
                </a:lnTo>
                <a:lnTo>
                  <a:pt x="297852" y="122935"/>
                </a:lnTo>
                <a:lnTo>
                  <a:pt x="292548" y="135041"/>
                </a:lnTo>
                <a:lnTo>
                  <a:pt x="286472" y="146921"/>
                </a:lnTo>
                <a:lnTo>
                  <a:pt x="281151" y="159921"/>
                </a:lnTo>
                <a:lnTo>
                  <a:pt x="276334" y="173668"/>
                </a:lnTo>
                <a:lnTo>
                  <a:pt x="271852" y="187912"/>
                </a:lnTo>
                <a:lnTo>
                  <a:pt x="263785" y="206299"/>
                </a:lnTo>
                <a:lnTo>
                  <a:pt x="253326" y="227446"/>
                </a:lnTo>
                <a:lnTo>
                  <a:pt x="241274" y="250435"/>
                </a:lnTo>
                <a:lnTo>
                  <a:pt x="226889" y="274650"/>
                </a:lnTo>
                <a:lnTo>
                  <a:pt x="210950" y="299684"/>
                </a:lnTo>
                <a:lnTo>
                  <a:pt x="193973" y="325263"/>
                </a:lnTo>
                <a:lnTo>
                  <a:pt x="177575" y="347396"/>
                </a:lnTo>
                <a:lnTo>
                  <a:pt x="161563" y="367231"/>
                </a:lnTo>
                <a:lnTo>
                  <a:pt x="145809" y="385535"/>
                </a:lnTo>
                <a:lnTo>
                  <a:pt x="134036" y="400277"/>
                </a:lnTo>
                <a:lnTo>
                  <a:pt x="124917" y="412645"/>
                </a:lnTo>
                <a:lnTo>
                  <a:pt x="117568" y="423430"/>
                </a:lnTo>
                <a:lnTo>
                  <a:pt x="111398" y="431891"/>
                </a:lnTo>
                <a:lnTo>
                  <a:pt x="106015" y="438801"/>
                </a:lnTo>
                <a:lnTo>
                  <a:pt x="101157" y="444678"/>
                </a:lnTo>
                <a:lnTo>
                  <a:pt x="96648" y="448596"/>
                </a:lnTo>
                <a:lnTo>
                  <a:pt x="92372" y="451207"/>
                </a:lnTo>
                <a:lnTo>
                  <a:pt x="88251" y="452949"/>
                </a:lnTo>
                <a:lnTo>
                  <a:pt x="88044" y="452840"/>
                </a:lnTo>
                <a:lnTo>
                  <a:pt x="94587" y="449332"/>
                </a:lnTo>
                <a:lnTo>
                  <a:pt x="102575" y="446926"/>
                </a:lnTo>
                <a:lnTo>
                  <a:pt x="110359" y="445857"/>
                </a:lnTo>
                <a:lnTo>
                  <a:pt x="118051" y="445381"/>
                </a:lnTo>
                <a:lnTo>
                  <a:pt x="285750" y="44500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MARTPenAnnotation78"/>
          <p:cNvSpPr/>
          <p:nvPr/>
        </p:nvSpPr>
        <p:spPr>
          <a:xfrm>
            <a:off x="2766060" y="6195059"/>
            <a:ext cx="297180" cy="205742"/>
          </a:xfrm>
          <a:custGeom>
            <a:avLst/>
            <a:gdLst/>
            <a:ahLst/>
            <a:cxnLst/>
            <a:rect l="0" t="0" r="0" b="0"/>
            <a:pathLst>
              <a:path w="297180" h="205742">
                <a:moveTo>
                  <a:pt x="0" y="0"/>
                </a:moveTo>
                <a:lnTo>
                  <a:pt x="17026" y="17028"/>
                </a:lnTo>
                <a:lnTo>
                  <a:pt x="22781" y="21512"/>
                </a:lnTo>
                <a:lnTo>
                  <a:pt x="30427" y="27041"/>
                </a:lnTo>
                <a:lnTo>
                  <a:pt x="39335" y="33268"/>
                </a:lnTo>
                <a:lnTo>
                  <a:pt x="56703" y="43768"/>
                </a:lnTo>
                <a:lnTo>
                  <a:pt x="106481" y="72370"/>
                </a:lnTo>
                <a:lnTo>
                  <a:pt x="142998" y="92701"/>
                </a:lnTo>
                <a:lnTo>
                  <a:pt x="156292" y="99900"/>
                </a:lnTo>
                <a:lnTo>
                  <a:pt x="167695" y="107241"/>
                </a:lnTo>
                <a:lnTo>
                  <a:pt x="177836" y="114674"/>
                </a:lnTo>
                <a:lnTo>
                  <a:pt x="187137" y="122169"/>
                </a:lnTo>
                <a:lnTo>
                  <a:pt x="194608" y="128436"/>
                </a:lnTo>
                <a:lnTo>
                  <a:pt x="200859" y="133884"/>
                </a:lnTo>
                <a:lnTo>
                  <a:pt x="206295" y="138786"/>
                </a:lnTo>
                <a:lnTo>
                  <a:pt x="229270" y="157779"/>
                </a:lnTo>
                <a:lnTo>
                  <a:pt x="255567" y="179345"/>
                </a:lnTo>
                <a:lnTo>
                  <a:pt x="264358" y="186873"/>
                </a:lnTo>
                <a:lnTo>
                  <a:pt x="271489" y="193162"/>
                </a:lnTo>
                <a:lnTo>
                  <a:pt x="277512" y="197355"/>
                </a:lnTo>
                <a:lnTo>
                  <a:pt x="282798" y="200150"/>
                </a:lnTo>
                <a:lnTo>
                  <a:pt x="297179" y="20574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SMARTPenAnnotation79"/>
          <p:cNvSpPr/>
          <p:nvPr/>
        </p:nvSpPr>
        <p:spPr>
          <a:xfrm>
            <a:off x="2766060" y="6139498"/>
            <a:ext cx="331471" cy="512762"/>
          </a:xfrm>
          <a:custGeom>
            <a:avLst/>
            <a:gdLst/>
            <a:ahLst/>
            <a:cxnLst/>
            <a:rect l="0" t="0" r="0" b="0"/>
            <a:pathLst>
              <a:path w="331471" h="512762">
                <a:moveTo>
                  <a:pt x="331470" y="9841"/>
                </a:moveTo>
                <a:lnTo>
                  <a:pt x="325402" y="3774"/>
                </a:lnTo>
                <a:lnTo>
                  <a:pt x="322344" y="1986"/>
                </a:lnTo>
                <a:lnTo>
                  <a:pt x="315561" y="0"/>
                </a:lnTo>
                <a:lnTo>
                  <a:pt x="313244" y="741"/>
                </a:lnTo>
                <a:lnTo>
                  <a:pt x="311699" y="2505"/>
                </a:lnTo>
                <a:lnTo>
                  <a:pt x="310669" y="4950"/>
                </a:lnTo>
                <a:lnTo>
                  <a:pt x="302752" y="14441"/>
                </a:lnTo>
                <a:lnTo>
                  <a:pt x="292036" y="25855"/>
                </a:lnTo>
                <a:lnTo>
                  <a:pt x="277593" y="40692"/>
                </a:lnTo>
                <a:lnTo>
                  <a:pt x="264768" y="53610"/>
                </a:lnTo>
                <a:lnTo>
                  <a:pt x="259062" y="60610"/>
                </a:lnTo>
                <a:lnTo>
                  <a:pt x="249335" y="75162"/>
                </a:lnTo>
                <a:lnTo>
                  <a:pt x="243693" y="82599"/>
                </a:lnTo>
                <a:lnTo>
                  <a:pt x="237392" y="90096"/>
                </a:lnTo>
                <a:lnTo>
                  <a:pt x="230651" y="97635"/>
                </a:lnTo>
                <a:lnTo>
                  <a:pt x="216388" y="112784"/>
                </a:lnTo>
                <a:lnTo>
                  <a:pt x="209028" y="120380"/>
                </a:lnTo>
                <a:lnTo>
                  <a:pt x="202852" y="129254"/>
                </a:lnTo>
                <a:lnTo>
                  <a:pt x="197465" y="138979"/>
                </a:lnTo>
                <a:lnTo>
                  <a:pt x="192603" y="149273"/>
                </a:lnTo>
                <a:lnTo>
                  <a:pt x="186822" y="158676"/>
                </a:lnTo>
                <a:lnTo>
                  <a:pt x="180428" y="167484"/>
                </a:lnTo>
                <a:lnTo>
                  <a:pt x="173625" y="175897"/>
                </a:lnTo>
                <a:lnTo>
                  <a:pt x="167820" y="184045"/>
                </a:lnTo>
                <a:lnTo>
                  <a:pt x="139237" y="229130"/>
                </a:lnTo>
                <a:lnTo>
                  <a:pt x="133465" y="239854"/>
                </a:lnTo>
                <a:lnTo>
                  <a:pt x="128346" y="250813"/>
                </a:lnTo>
                <a:lnTo>
                  <a:pt x="123664" y="261929"/>
                </a:lnTo>
                <a:lnTo>
                  <a:pt x="118003" y="273150"/>
                </a:lnTo>
                <a:lnTo>
                  <a:pt x="111688" y="284440"/>
                </a:lnTo>
                <a:lnTo>
                  <a:pt x="104939" y="295778"/>
                </a:lnTo>
                <a:lnTo>
                  <a:pt x="99169" y="307146"/>
                </a:lnTo>
                <a:lnTo>
                  <a:pt x="94053" y="318534"/>
                </a:lnTo>
                <a:lnTo>
                  <a:pt x="89371" y="329936"/>
                </a:lnTo>
                <a:lnTo>
                  <a:pt x="81171" y="347698"/>
                </a:lnTo>
                <a:lnTo>
                  <a:pt x="58512" y="394527"/>
                </a:lnTo>
                <a:lnTo>
                  <a:pt x="47898" y="414888"/>
                </a:lnTo>
                <a:lnTo>
                  <a:pt x="38282" y="432272"/>
                </a:lnTo>
                <a:lnTo>
                  <a:pt x="29331" y="447672"/>
                </a:lnTo>
                <a:lnTo>
                  <a:pt x="23364" y="460478"/>
                </a:lnTo>
                <a:lnTo>
                  <a:pt x="19386" y="471556"/>
                </a:lnTo>
                <a:lnTo>
                  <a:pt x="16734" y="481482"/>
                </a:lnTo>
                <a:lnTo>
                  <a:pt x="10400" y="495896"/>
                </a:lnTo>
                <a:lnTo>
                  <a:pt x="0" y="51276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SMARTPenAnnotation80"/>
          <p:cNvSpPr/>
          <p:nvPr/>
        </p:nvSpPr>
        <p:spPr>
          <a:xfrm>
            <a:off x="2548889" y="6598276"/>
            <a:ext cx="342901" cy="225175"/>
          </a:xfrm>
          <a:custGeom>
            <a:avLst/>
            <a:gdLst/>
            <a:ahLst/>
            <a:cxnLst/>
            <a:rect l="0" t="0" r="0" b="0"/>
            <a:pathLst>
              <a:path w="342901" h="225175">
                <a:moveTo>
                  <a:pt x="0" y="122564"/>
                </a:moveTo>
                <a:lnTo>
                  <a:pt x="12136" y="104360"/>
                </a:lnTo>
                <a:lnTo>
                  <a:pt x="16981" y="97728"/>
                </a:lnTo>
                <a:lnTo>
                  <a:pt x="21481" y="92036"/>
                </a:lnTo>
                <a:lnTo>
                  <a:pt x="25751" y="86972"/>
                </a:lnTo>
                <a:lnTo>
                  <a:pt x="33677" y="78515"/>
                </a:lnTo>
                <a:lnTo>
                  <a:pt x="56031" y="55573"/>
                </a:lnTo>
                <a:lnTo>
                  <a:pt x="69104" y="44883"/>
                </a:lnTo>
                <a:lnTo>
                  <a:pt x="82900" y="35217"/>
                </a:lnTo>
                <a:lnTo>
                  <a:pt x="97177" y="26232"/>
                </a:lnTo>
                <a:lnTo>
                  <a:pt x="110505" y="18972"/>
                </a:lnTo>
                <a:lnTo>
                  <a:pt x="123200" y="12863"/>
                </a:lnTo>
                <a:lnTo>
                  <a:pt x="135474" y="7520"/>
                </a:lnTo>
                <a:lnTo>
                  <a:pt x="144926" y="3958"/>
                </a:lnTo>
                <a:lnTo>
                  <a:pt x="152498" y="1583"/>
                </a:lnTo>
                <a:lnTo>
                  <a:pt x="158815" y="0"/>
                </a:lnTo>
                <a:lnTo>
                  <a:pt x="164297" y="214"/>
                </a:lnTo>
                <a:lnTo>
                  <a:pt x="169222" y="1628"/>
                </a:lnTo>
                <a:lnTo>
                  <a:pt x="178080" y="5314"/>
                </a:lnTo>
                <a:lnTo>
                  <a:pt x="186250" y="6952"/>
                </a:lnTo>
                <a:lnTo>
                  <a:pt x="190207" y="11200"/>
                </a:lnTo>
                <a:lnTo>
                  <a:pt x="194115" y="17841"/>
                </a:lnTo>
                <a:lnTo>
                  <a:pt x="197990" y="26079"/>
                </a:lnTo>
                <a:lnTo>
                  <a:pt x="200573" y="32840"/>
                </a:lnTo>
                <a:lnTo>
                  <a:pt x="202296" y="38618"/>
                </a:lnTo>
                <a:lnTo>
                  <a:pt x="203444" y="43740"/>
                </a:lnTo>
                <a:lnTo>
                  <a:pt x="202940" y="52235"/>
                </a:lnTo>
                <a:lnTo>
                  <a:pt x="201333" y="62977"/>
                </a:lnTo>
                <a:lnTo>
                  <a:pt x="198993" y="75219"/>
                </a:lnTo>
                <a:lnTo>
                  <a:pt x="194892" y="88461"/>
                </a:lnTo>
                <a:lnTo>
                  <a:pt x="189618" y="102368"/>
                </a:lnTo>
                <a:lnTo>
                  <a:pt x="183562" y="116720"/>
                </a:lnTo>
                <a:lnTo>
                  <a:pt x="179525" y="128828"/>
                </a:lnTo>
                <a:lnTo>
                  <a:pt x="176834" y="139439"/>
                </a:lnTo>
                <a:lnTo>
                  <a:pt x="175039" y="149054"/>
                </a:lnTo>
                <a:lnTo>
                  <a:pt x="171303" y="158003"/>
                </a:lnTo>
                <a:lnTo>
                  <a:pt x="166272" y="166511"/>
                </a:lnTo>
                <a:lnTo>
                  <a:pt x="160378" y="174722"/>
                </a:lnTo>
                <a:lnTo>
                  <a:pt x="155179" y="182735"/>
                </a:lnTo>
                <a:lnTo>
                  <a:pt x="150443" y="190618"/>
                </a:lnTo>
                <a:lnTo>
                  <a:pt x="146015" y="198413"/>
                </a:lnTo>
                <a:lnTo>
                  <a:pt x="141794" y="204880"/>
                </a:lnTo>
                <a:lnTo>
                  <a:pt x="137709" y="210461"/>
                </a:lnTo>
                <a:lnTo>
                  <a:pt x="133717" y="215453"/>
                </a:lnTo>
                <a:lnTo>
                  <a:pt x="129784" y="218779"/>
                </a:lnTo>
                <a:lnTo>
                  <a:pt x="125893" y="220997"/>
                </a:lnTo>
                <a:lnTo>
                  <a:pt x="116590" y="224557"/>
                </a:lnTo>
                <a:lnTo>
                  <a:pt x="127115" y="225174"/>
                </a:lnTo>
                <a:lnTo>
                  <a:pt x="133003" y="223991"/>
                </a:lnTo>
                <a:lnTo>
                  <a:pt x="139469" y="221931"/>
                </a:lnTo>
                <a:lnTo>
                  <a:pt x="146319" y="219289"/>
                </a:lnTo>
                <a:lnTo>
                  <a:pt x="157236" y="216256"/>
                </a:lnTo>
                <a:lnTo>
                  <a:pt x="170864" y="212966"/>
                </a:lnTo>
                <a:lnTo>
                  <a:pt x="186300" y="209502"/>
                </a:lnTo>
                <a:lnTo>
                  <a:pt x="201670" y="208462"/>
                </a:lnTo>
                <a:lnTo>
                  <a:pt x="216997" y="209040"/>
                </a:lnTo>
                <a:lnTo>
                  <a:pt x="232295" y="210694"/>
                </a:lnTo>
                <a:lnTo>
                  <a:pt x="245033" y="211798"/>
                </a:lnTo>
                <a:lnTo>
                  <a:pt x="256066" y="212533"/>
                </a:lnTo>
                <a:lnTo>
                  <a:pt x="265961" y="213022"/>
                </a:lnTo>
                <a:lnTo>
                  <a:pt x="293888" y="213567"/>
                </a:lnTo>
                <a:lnTo>
                  <a:pt x="342900" y="21400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SMARTPenAnnotation81"/>
          <p:cNvSpPr/>
          <p:nvPr/>
        </p:nvSpPr>
        <p:spPr>
          <a:xfrm>
            <a:off x="3703320" y="6457950"/>
            <a:ext cx="285751" cy="320041"/>
          </a:xfrm>
          <a:custGeom>
            <a:avLst/>
            <a:gdLst/>
            <a:ahLst/>
            <a:cxnLst/>
            <a:rect l="0" t="0" r="0" b="0"/>
            <a:pathLst>
              <a:path w="285751" h="320041">
                <a:moveTo>
                  <a:pt x="0" y="0"/>
                </a:moveTo>
                <a:lnTo>
                  <a:pt x="6067" y="12135"/>
                </a:lnTo>
                <a:lnTo>
                  <a:pt x="12433" y="21480"/>
                </a:lnTo>
                <a:lnTo>
                  <a:pt x="15909" y="25749"/>
                </a:lnTo>
                <a:lnTo>
                  <a:pt x="22035" y="32406"/>
                </a:lnTo>
                <a:lnTo>
                  <a:pt x="52471" y="63692"/>
                </a:lnTo>
                <a:lnTo>
                  <a:pt x="57841" y="69131"/>
                </a:lnTo>
                <a:lnTo>
                  <a:pt x="63960" y="74027"/>
                </a:lnTo>
                <a:lnTo>
                  <a:pt x="70580" y="78561"/>
                </a:lnTo>
                <a:lnTo>
                  <a:pt x="77533" y="82854"/>
                </a:lnTo>
                <a:lnTo>
                  <a:pt x="83439" y="88256"/>
                </a:lnTo>
                <a:lnTo>
                  <a:pt x="88645" y="94398"/>
                </a:lnTo>
                <a:lnTo>
                  <a:pt x="93387" y="101031"/>
                </a:lnTo>
                <a:lnTo>
                  <a:pt x="99088" y="106724"/>
                </a:lnTo>
                <a:lnTo>
                  <a:pt x="105428" y="111790"/>
                </a:lnTo>
                <a:lnTo>
                  <a:pt x="112195" y="116436"/>
                </a:lnTo>
                <a:lnTo>
                  <a:pt x="119247" y="120804"/>
                </a:lnTo>
                <a:lnTo>
                  <a:pt x="126488" y="124986"/>
                </a:lnTo>
                <a:lnTo>
                  <a:pt x="133855" y="129044"/>
                </a:lnTo>
                <a:lnTo>
                  <a:pt x="145116" y="136828"/>
                </a:lnTo>
                <a:lnTo>
                  <a:pt x="158974" y="147099"/>
                </a:lnTo>
                <a:lnTo>
                  <a:pt x="174563" y="159026"/>
                </a:lnTo>
                <a:lnTo>
                  <a:pt x="187495" y="169517"/>
                </a:lnTo>
                <a:lnTo>
                  <a:pt x="198656" y="179051"/>
                </a:lnTo>
                <a:lnTo>
                  <a:pt x="208638" y="187948"/>
                </a:lnTo>
                <a:lnTo>
                  <a:pt x="217832" y="197688"/>
                </a:lnTo>
                <a:lnTo>
                  <a:pt x="226501" y="207992"/>
                </a:lnTo>
                <a:lnTo>
                  <a:pt x="234821" y="218671"/>
                </a:lnTo>
                <a:lnTo>
                  <a:pt x="242907" y="229600"/>
                </a:lnTo>
                <a:lnTo>
                  <a:pt x="258665" y="251904"/>
                </a:lnTo>
                <a:lnTo>
                  <a:pt x="265153" y="260646"/>
                </a:lnTo>
                <a:lnTo>
                  <a:pt x="270749" y="267744"/>
                </a:lnTo>
                <a:lnTo>
                  <a:pt x="275749" y="273746"/>
                </a:lnTo>
                <a:lnTo>
                  <a:pt x="279083" y="281557"/>
                </a:lnTo>
                <a:lnTo>
                  <a:pt x="281305" y="290574"/>
                </a:lnTo>
                <a:lnTo>
                  <a:pt x="285750" y="32004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SMARTPenAnnotation82"/>
          <p:cNvSpPr/>
          <p:nvPr/>
        </p:nvSpPr>
        <p:spPr>
          <a:xfrm>
            <a:off x="3657600" y="6446519"/>
            <a:ext cx="285751" cy="400051"/>
          </a:xfrm>
          <a:custGeom>
            <a:avLst/>
            <a:gdLst/>
            <a:ahLst/>
            <a:cxnLst/>
            <a:rect l="0" t="0" r="0" b="0"/>
            <a:pathLst>
              <a:path w="285751" h="400051">
                <a:moveTo>
                  <a:pt x="285750" y="0"/>
                </a:moveTo>
                <a:lnTo>
                  <a:pt x="279682" y="18204"/>
                </a:lnTo>
                <a:lnTo>
                  <a:pt x="276624" y="26106"/>
                </a:lnTo>
                <a:lnTo>
                  <a:pt x="273316" y="33914"/>
                </a:lnTo>
                <a:lnTo>
                  <a:pt x="269841" y="41659"/>
                </a:lnTo>
                <a:lnTo>
                  <a:pt x="266253" y="50633"/>
                </a:lnTo>
                <a:lnTo>
                  <a:pt x="258881" y="70764"/>
                </a:lnTo>
                <a:lnTo>
                  <a:pt x="253867" y="81467"/>
                </a:lnTo>
                <a:lnTo>
                  <a:pt x="247985" y="92411"/>
                </a:lnTo>
                <a:lnTo>
                  <a:pt x="241523" y="103517"/>
                </a:lnTo>
                <a:lnTo>
                  <a:pt x="227570" y="126018"/>
                </a:lnTo>
                <a:lnTo>
                  <a:pt x="220293" y="137352"/>
                </a:lnTo>
                <a:lnTo>
                  <a:pt x="214172" y="148718"/>
                </a:lnTo>
                <a:lnTo>
                  <a:pt x="208821" y="160105"/>
                </a:lnTo>
                <a:lnTo>
                  <a:pt x="203984" y="171508"/>
                </a:lnTo>
                <a:lnTo>
                  <a:pt x="196949" y="182918"/>
                </a:lnTo>
                <a:lnTo>
                  <a:pt x="188449" y="194336"/>
                </a:lnTo>
                <a:lnTo>
                  <a:pt x="178973" y="205757"/>
                </a:lnTo>
                <a:lnTo>
                  <a:pt x="168845" y="220992"/>
                </a:lnTo>
                <a:lnTo>
                  <a:pt x="158283" y="238768"/>
                </a:lnTo>
                <a:lnTo>
                  <a:pt x="147432" y="258239"/>
                </a:lnTo>
                <a:lnTo>
                  <a:pt x="137658" y="275029"/>
                </a:lnTo>
                <a:lnTo>
                  <a:pt x="120024" y="303845"/>
                </a:lnTo>
                <a:lnTo>
                  <a:pt x="109226" y="319403"/>
                </a:lnTo>
                <a:lnTo>
                  <a:pt x="96947" y="336126"/>
                </a:lnTo>
                <a:lnTo>
                  <a:pt x="83681" y="353624"/>
                </a:lnTo>
                <a:lnTo>
                  <a:pt x="73567" y="366560"/>
                </a:lnTo>
                <a:lnTo>
                  <a:pt x="65555" y="376453"/>
                </a:lnTo>
                <a:lnTo>
                  <a:pt x="58943" y="384319"/>
                </a:lnTo>
                <a:lnTo>
                  <a:pt x="51996" y="389562"/>
                </a:lnTo>
                <a:lnTo>
                  <a:pt x="44824" y="393058"/>
                </a:lnTo>
                <a:lnTo>
                  <a:pt x="37502" y="395389"/>
                </a:lnTo>
                <a:lnTo>
                  <a:pt x="30081" y="396943"/>
                </a:lnTo>
                <a:lnTo>
                  <a:pt x="22594" y="397979"/>
                </a:lnTo>
                <a:lnTo>
                  <a:pt x="0" y="40005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SMARTPenAnnotation83"/>
          <p:cNvSpPr/>
          <p:nvPr/>
        </p:nvSpPr>
        <p:spPr>
          <a:xfrm>
            <a:off x="4080509" y="6526529"/>
            <a:ext cx="251462" cy="68581"/>
          </a:xfrm>
          <a:custGeom>
            <a:avLst/>
            <a:gdLst/>
            <a:ahLst/>
            <a:cxnLst/>
            <a:rect l="0" t="0" r="0" b="0"/>
            <a:pathLst>
              <a:path w="251462" h="68581">
                <a:moveTo>
                  <a:pt x="0" y="68580"/>
                </a:moveTo>
                <a:lnTo>
                  <a:pt x="18204" y="56445"/>
                </a:lnTo>
                <a:lnTo>
                  <a:pt x="24836" y="52870"/>
                </a:lnTo>
                <a:lnTo>
                  <a:pt x="30528" y="50487"/>
                </a:lnTo>
                <a:lnTo>
                  <a:pt x="35592" y="48898"/>
                </a:lnTo>
                <a:lnTo>
                  <a:pt x="44048" y="45299"/>
                </a:lnTo>
                <a:lnTo>
                  <a:pt x="66990" y="34526"/>
                </a:lnTo>
                <a:lnTo>
                  <a:pt x="80221" y="29368"/>
                </a:lnTo>
                <a:lnTo>
                  <a:pt x="94121" y="24659"/>
                </a:lnTo>
                <a:lnTo>
                  <a:pt x="108467" y="20249"/>
                </a:lnTo>
                <a:lnTo>
                  <a:pt x="120572" y="17310"/>
                </a:lnTo>
                <a:lnTo>
                  <a:pt x="131181" y="15349"/>
                </a:lnTo>
                <a:lnTo>
                  <a:pt x="140794" y="14043"/>
                </a:lnTo>
                <a:lnTo>
                  <a:pt x="149743" y="11902"/>
                </a:lnTo>
                <a:lnTo>
                  <a:pt x="158249" y="9205"/>
                </a:lnTo>
                <a:lnTo>
                  <a:pt x="166459" y="6138"/>
                </a:lnTo>
                <a:lnTo>
                  <a:pt x="174473" y="4091"/>
                </a:lnTo>
                <a:lnTo>
                  <a:pt x="182355" y="2728"/>
                </a:lnTo>
                <a:lnTo>
                  <a:pt x="190150" y="1819"/>
                </a:lnTo>
                <a:lnTo>
                  <a:pt x="199157" y="1213"/>
                </a:lnTo>
                <a:lnTo>
                  <a:pt x="208972" y="809"/>
                </a:lnTo>
                <a:lnTo>
                  <a:pt x="251461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SMARTPenAnnotation84"/>
          <p:cNvSpPr/>
          <p:nvPr/>
        </p:nvSpPr>
        <p:spPr>
          <a:xfrm>
            <a:off x="4114800" y="6663884"/>
            <a:ext cx="331471" cy="45526"/>
          </a:xfrm>
          <a:custGeom>
            <a:avLst/>
            <a:gdLst/>
            <a:ahLst/>
            <a:cxnLst/>
            <a:rect l="0" t="0" r="0" b="0"/>
            <a:pathLst>
              <a:path w="331471" h="45526">
                <a:moveTo>
                  <a:pt x="0" y="45525"/>
                </a:moveTo>
                <a:lnTo>
                  <a:pt x="18203" y="39458"/>
                </a:lnTo>
                <a:lnTo>
                  <a:pt x="26105" y="37670"/>
                </a:lnTo>
                <a:lnTo>
                  <a:pt x="33913" y="36479"/>
                </a:lnTo>
                <a:lnTo>
                  <a:pt x="41659" y="35684"/>
                </a:lnTo>
                <a:lnTo>
                  <a:pt x="48092" y="33885"/>
                </a:lnTo>
                <a:lnTo>
                  <a:pt x="53651" y="31415"/>
                </a:lnTo>
                <a:lnTo>
                  <a:pt x="58627" y="28498"/>
                </a:lnTo>
                <a:lnTo>
                  <a:pt x="68295" y="25284"/>
                </a:lnTo>
                <a:lnTo>
                  <a:pt x="81090" y="21872"/>
                </a:lnTo>
                <a:lnTo>
                  <a:pt x="95970" y="18326"/>
                </a:lnTo>
                <a:lnTo>
                  <a:pt x="109700" y="14692"/>
                </a:lnTo>
                <a:lnTo>
                  <a:pt x="135115" y="7269"/>
                </a:lnTo>
                <a:lnTo>
                  <a:pt x="145956" y="4781"/>
                </a:lnTo>
                <a:lnTo>
                  <a:pt x="155724" y="3123"/>
                </a:lnTo>
                <a:lnTo>
                  <a:pt x="164776" y="2017"/>
                </a:lnTo>
                <a:lnTo>
                  <a:pt x="177161" y="1279"/>
                </a:lnTo>
                <a:lnTo>
                  <a:pt x="207854" y="461"/>
                </a:lnTo>
                <a:lnTo>
                  <a:pt x="260835" y="0"/>
                </a:lnTo>
                <a:lnTo>
                  <a:pt x="275490" y="1205"/>
                </a:lnTo>
                <a:lnTo>
                  <a:pt x="331470" y="1123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SMARTPenAnnotation85"/>
          <p:cNvSpPr/>
          <p:nvPr/>
        </p:nvSpPr>
        <p:spPr>
          <a:xfrm>
            <a:off x="4526292" y="6412229"/>
            <a:ext cx="45709" cy="434341"/>
          </a:xfrm>
          <a:custGeom>
            <a:avLst/>
            <a:gdLst/>
            <a:ahLst/>
            <a:cxnLst/>
            <a:rect l="0" t="0" r="0" b="0"/>
            <a:pathLst>
              <a:path w="45709" h="434341">
                <a:moveTo>
                  <a:pt x="11417" y="0"/>
                </a:moveTo>
                <a:lnTo>
                  <a:pt x="11417" y="41660"/>
                </a:lnTo>
                <a:lnTo>
                  <a:pt x="10148" y="55713"/>
                </a:lnTo>
                <a:lnTo>
                  <a:pt x="5350" y="95035"/>
                </a:lnTo>
                <a:lnTo>
                  <a:pt x="3562" y="112887"/>
                </a:lnTo>
                <a:lnTo>
                  <a:pt x="2371" y="128598"/>
                </a:lnTo>
                <a:lnTo>
                  <a:pt x="1576" y="142882"/>
                </a:lnTo>
                <a:lnTo>
                  <a:pt x="694" y="179074"/>
                </a:lnTo>
                <a:lnTo>
                  <a:pt x="0" y="343033"/>
                </a:lnTo>
                <a:lnTo>
                  <a:pt x="1266" y="353149"/>
                </a:lnTo>
                <a:lnTo>
                  <a:pt x="3380" y="362433"/>
                </a:lnTo>
                <a:lnTo>
                  <a:pt x="6059" y="371162"/>
                </a:lnTo>
                <a:lnTo>
                  <a:pt x="12423" y="394408"/>
                </a:lnTo>
                <a:lnTo>
                  <a:pt x="20788" y="426452"/>
                </a:lnTo>
                <a:lnTo>
                  <a:pt x="22745" y="429082"/>
                </a:lnTo>
                <a:lnTo>
                  <a:pt x="25319" y="430835"/>
                </a:lnTo>
                <a:lnTo>
                  <a:pt x="45708" y="43434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SMARTPenAnnotation86"/>
          <p:cNvSpPr/>
          <p:nvPr/>
        </p:nvSpPr>
        <p:spPr>
          <a:xfrm>
            <a:off x="4721128" y="6377939"/>
            <a:ext cx="249129" cy="365392"/>
          </a:xfrm>
          <a:custGeom>
            <a:avLst/>
            <a:gdLst/>
            <a:ahLst/>
            <a:cxnLst/>
            <a:rect l="0" t="0" r="0" b="0"/>
            <a:pathLst>
              <a:path w="249129" h="365392">
                <a:moveTo>
                  <a:pt x="113762" y="0"/>
                </a:moveTo>
                <a:lnTo>
                  <a:pt x="101626" y="0"/>
                </a:lnTo>
                <a:lnTo>
                  <a:pt x="96781" y="1271"/>
                </a:lnTo>
                <a:lnTo>
                  <a:pt x="92282" y="3387"/>
                </a:lnTo>
                <a:lnTo>
                  <a:pt x="88011" y="6069"/>
                </a:lnTo>
                <a:lnTo>
                  <a:pt x="85165" y="9125"/>
                </a:lnTo>
                <a:lnTo>
                  <a:pt x="83267" y="12434"/>
                </a:lnTo>
                <a:lnTo>
                  <a:pt x="82002" y="15909"/>
                </a:lnTo>
                <a:lnTo>
                  <a:pt x="79888" y="18227"/>
                </a:lnTo>
                <a:lnTo>
                  <a:pt x="77209" y="19771"/>
                </a:lnTo>
                <a:lnTo>
                  <a:pt x="74154" y="20801"/>
                </a:lnTo>
                <a:lnTo>
                  <a:pt x="72116" y="24027"/>
                </a:lnTo>
                <a:lnTo>
                  <a:pt x="69853" y="34386"/>
                </a:lnTo>
                <a:lnTo>
                  <a:pt x="66709" y="41974"/>
                </a:lnTo>
                <a:lnTo>
                  <a:pt x="62073" y="50843"/>
                </a:lnTo>
                <a:lnTo>
                  <a:pt x="56443" y="60565"/>
                </a:lnTo>
                <a:lnTo>
                  <a:pt x="52689" y="70858"/>
                </a:lnTo>
                <a:lnTo>
                  <a:pt x="50186" y="81528"/>
                </a:lnTo>
                <a:lnTo>
                  <a:pt x="48518" y="92453"/>
                </a:lnTo>
                <a:lnTo>
                  <a:pt x="44866" y="106085"/>
                </a:lnTo>
                <a:lnTo>
                  <a:pt x="39891" y="121523"/>
                </a:lnTo>
                <a:lnTo>
                  <a:pt x="34035" y="138166"/>
                </a:lnTo>
                <a:lnTo>
                  <a:pt x="28860" y="151801"/>
                </a:lnTo>
                <a:lnTo>
                  <a:pt x="24141" y="163430"/>
                </a:lnTo>
                <a:lnTo>
                  <a:pt x="19724" y="173724"/>
                </a:lnTo>
                <a:lnTo>
                  <a:pt x="16780" y="184396"/>
                </a:lnTo>
                <a:lnTo>
                  <a:pt x="14817" y="195321"/>
                </a:lnTo>
                <a:lnTo>
                  <a:pt x="13508" y="206414"/>
                </a:lnTo>
                <a:lnTo>
                  <a:pt x="11366" y="218890"/>
                </a:lnTo>
                <a:lnTo>
                  <a:pt x="8668" y="232286"/>
                </a:lnTo>
                <a:lnTo>
                  <a:pt x="5599" y="246298"/>
                </a:lnTo>
                <a:lnTo>
                  <a:pt x="3553" y="258179"/>
                </a:lnTo>
                <a:lnTo>
                  <a:pt x="2189" y="268639"/>
                </a:lnTo>
                <a:lnTo>
                  <a:pt x="1280" y="278153"/>
                </a:lnTo>
                <a:lnTo>
                  <a:pt x="674" y="288306"/>
                </a:lnTo>
                <a:lnTo>
                  <a:pt x="0" y="309746"/>
                </a:lnTo>
                <a:lnTo>
                  <a:pt x="1091" y="318257"/>
                </a:lnTo>
                <a:lnTo>
                  <a:pt x="3088" y="325202"/>
                </a:lnTo>
                <a:lnTo>
                  <a:pt x="5689" y="331101"/>
                </a:lnTo>
                <a:lnTo>
                  <a:pt x="11966" y="344429"/>
                </a:lnTo>
                <a:lnTo>
                  <a:pt x="15418" y="351540"/>
                </a:lnTo>
                <a:lnTo>
                  <a:pt x="18989" y="356280"/>
                </a:lnTo>
                <a:lnTo>
                  <a:pt x="22640" y="359441"/>
                </a:lnTo>
                <a:lnTo>
                  <a:pt x="26344" y="361547"/>
                </a:lnTo>
                <a:lnTo>
                  <a:pt x="33846" y="363888"/>
                </a:lnTo>
                <a:lnTo>
                  <a:pt x="37624" y="364512"/>
                </a:lnTo>
                <a:lnTo>
                  <a:pt x="43953" y="364928"/>
                </a:lnTo>
                <a:lnTo>
                  <a:pt x="51983" y="365205"/>
                </a:lnTo>
                <a:lnTo>
                  <a:pt x="61146" y="365391"/>
                </a:lnTo>
                <a:lnTo>
                  <a:pt x="69794" y="364244"/>
                </a:lnTo>
                <a:lnTo>
                  <a:pt x="78100" y="362210"/>
                </a:lnTo>
                <a:lnTo>
                  <a:pt x="86177" y="359583"/>
                </a:lnTo>
                <a:lnTo>
                  <a:pt x="92832" y="356562"/>
                </a:lnTo>
                <a:lnTo>
                  <a:pt x="98539" y="353278"/>
                </a:lnTo>
                <a:lnTo>
                  <a:pt x="128958" y="332814"/>
                </a:lnTo>
                <a:lnTo>
                  <a:pt x="139133" y="324747"/>
                </a:lnTo>
                <a:lnTo>
                  <a:pt x="149725" y="315558"/>
                </a:lnTo>
                <a:lnTo>
                  <a:pt x="170385" y="296459"/>
                </a:lnTo>
                <a:lnTo>
                  <a:pt x="188035" y="279503"/>
                </a:lnTo>
                <a:lnTo>
                  <a:pt x="195027" y="271425"/>
                </a:lnTo>
                <a:lnTo>
                  <a:pt x="200959" y="263501"/>
                </a:lnTo>
                <a:lnTo>
                  <a:pt x="206183" y="255677"/>
                </a:lnTo>
                <a:lnTo>
                  <a:pt x="210936" y="245382"/>
                </a:lnTo>
                <a:lnTo>
                  <a:pt x="215374" y="233438"/>
                </a:lnTo>
                <a:lnTo>
                  <a:pt x="219603" y="220396"/>
                </a:lnTo>
                <a:lnTo>
                  <a:pt x="223693" y="209160"/>
                </a:lnTo>
                <a:lnTo>
                  <a:pt x="227689" y="199130"/>
                </a:lnTo>
                <a:lnTo>
                  <a:pt x="231623" y="189904"/>
                </a:lnTo>
                <a:lnTo>
                  <a:pt x="234246" y="181213"/>
                </a:lnTo>
                <a:lnTo>
                  <a:pt x="235995" y="172878"/>
                </a:lnTo>
                <a:lnTo>
                  <a:pt x="237160" y="164782"/>
                </a:lnTo>
                <a:lnTo>
                  <a:pt x="239207" y="156845"/>
                </a:lnTo>
                <a:lnTo>
                  <a:pt x="241842" y="149014"/>
                </a:lnTo>
                <a:lnTo>
                  <a:pt x="244868" y="141252"/>
                </a:lnTo>
                <a:lnTo>
                  <a:pt x="246886" y="133538"/>
                </a:lnTo>
                <a:lnTo>
                  <a:pt x="248231" y="125856"/>
                </a:lnTo>
                <a:lnTo>
                  <a:pt x="249128" y="118194"/>
                </a:lnTo>
                <a:lnTo>
                  <a:pt x="248456" y="109276"/>
                </a:lnTo>
                <a:lnTo>
                  <a:pt x="246738" y="99521"/>
                </a:lnTo>
                <a:lnTo>
                  <a:pt x="244323" y="89207"/>
                </a:lnTo>
                <a:lnTo>
                  <a:pt x="242712" y="79792"/>
                </a:lnTo>
                <a:lnTo>
                  <a:pt x="241639" y="70975"/>
                </a:lnTo>
                <a:lnTo>
                  <a:pt x="240923" y="62556"/>
                </a:lnTo>
                <a:lnTo>
                  <a:pt x="239176" y="55675"/>
                </a:lnTo>
                <a:lnTo>
                  <a:pt x="233848" y="44641"/>
                </a:lnTo>
                <a:lnTo>
                  <a:pt x="229379" y="39921"/>
                </a:lnTo>
                <a:lnTo>
                  <a:pt x="223860" y="35504"/>
                </a:lnTo>
                <a:lnTo>
                  <a:pt x="217641" y="31289"/>
                </a:lnTo>
                <a:lnTo>
                  <a:pt x="212224" y="27210"/>
                </a:lnTo>
                <a:lnTo>
                  <a:pt x="207343" y="23220"/>
                </a:lnTo>
                <a:lnTo>
                  <a:pt x="202819" y="19290"/>
                </a:lnTo>
                <a:lnTo>
                  <a:pt x="197264" y="16670"/>
                </a:lnTo>
                <a:lnTo>
                  <a:pt x="191020" y="14923"/>
                </a:lnTo>
                <a:lnTo>
                  <a:pt x="184317" y="13759"/>
                </a:lnTo>
                <a:lnTo>
                  <a:pt x="176038" y="12982"/>
                </a:lnTo>
                <a:lnTo>
                  <a:pt x="166709" y="12466"/>
                </a:lnTo>
                <a:lnTo>
                  <a:pt x="147454" y="11890"/>
                </a:lnTo>
                <a:lnTo>
                  <a:pt x="130429" y="11635"/>
                </a:lnTo>
                <a:lnTo>
                  <a:pt x="122333" y="12837"/>
                </a:lnTo>
                <a:lnTo>
                  <a:pt x="114396" y="14908"/>
                </a:lnTo>
                <a:lnTo>
                  <a:pt x="106565" y="17559"/>
                </a:lnTo>
                <a:lnTo>
                  <a:pt x="98804" y="21866"/>
                </a:lnTo>
                <a:lnTo>
                  <a:pt x="91089" y="27278"/>
                </a:lnTo>
                <a:lnTo>
                  <a:pt x="68042" y="4572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SMARTPenAnnotation87"/>
          <p:cNvSpPr/>
          <p:nvPr/>
        </p:nvSpPr>
        <p:spPr>
          <a:xfrm>
            <a:off x="7692971" y="5928893"/>
            <a:ext cx="216589" cy="140437"/>
          </a:xfrm>
          <a:custGeom>
            <a:avLst/>
            <a:gdLst/>
            <a:ahLst/>
            <a:cxnLst/>
            <a:rect l="0" t="0" r="0" b="0"/>
            <a:pathLst>
              <a:path w="216589" h="140437">
                <a:moveTo>
                  <a:pt x="56569" y="14707"/>
                </a:moveTo>
                <a:lnTo>
                  <a:pt x="62637" y="2571"/>
                </a:lnTo>
                <a:lnTo>
                  <a:pt x="64424" y="266"/>
                </a:lnTo>
                <a:lnTo>
                  <a:pt x="65615" y="0"/>
                </a:lnTo>
                <a:lnTo>
                  <a:pt x="67528" y="2629"/>
                </a:lnTo>
                <a:lnTo>
                  <a:pt x="66415" y="5385"/>
                </a:lnTo>
                <a:lnTo>
                  <a:pt x="64403" y="9762"/>
                </a:lnTo>
                <a:lnTo>
                  <a:pt x="61791" y="15220"/>
                </a:lnTo>
                <a:lnTo>
                  <a:pt x="57510" y="22669"/>
                </a:lnTo>
                <a:lnTo>
                  <a:pt x="52116" y="31445"/>
                </a:lnTo>
                <a:lnTo>
                  <a:pt x="45980" y="41105"/>
                </a:lnTo>
                <a:lnTo>
                  <a:pt x="39350" y="50085"/>
                </a:lnTo>
                <a:lnTo>
                  <a:pt x="32390" y="58612"/>
                </a:lnTo>
                <a:lnTo>
                  <a:pt x="25209" y="66837"/>
                </a:lnTo>
                <a:lnTo>
                  <a:pt x="20422" y="73590"/>
                </a:lnTo>
                <a:lnTo>
                  <a:pt x="17231" y="79362"/>
                </a:lnTo>
                <a:lnTo>
                  <a:pt x="15104" y="84480"/>
                </a:lnTo>
                <a:lnTo>
                  <a:pt x="12416" y="89162"/>
                </a:lnTo>
                <a:lnTo>
                  <a:pt x="9354" y="93553"/>
                </a:lnTo>
                <a:lnTo>
                  <a:pt x="6042" y="97751"/>
                </a:lnTo>
                <a:lnTo>
                  <a:pt x="3834" y="101820"/>
                </a:lnTo>
                <a:lnTo>
                  <a:pt x="2363" y="105802"/>
                </a:lnTo>
                <a:lnTo>
                  <a:pt x="0" y="115250"/>
                </a:lnTo>
                <a:lnTo>
                  <a:pt x="1076" y="117296"/>
                </a:lnTo>
                <a:lnTo>
                  <a:pt x="3063" y="119930"/>
                </a:lnTo>
                <a:lnTo>
                  <a:pt x="5659" y="122955"/>
                </a:lnTo>
                <a:lnTo>
                  <a:pt x="8658" y="124972"/>
                </a:lnTo>
                <a:lnTo>
                  <a:pt x="15379" y="127214"/>
                </a:lnTo>
                <a:lnTo>
                  <a:pt x="18948" y="126541"/>
                </a:lnTo>
                <a:lnTo>
                  <a:pt x="22599" y="124823"/>
                </a:lnTo>
                <a:lnTo>
                  <a:pt x="26302" y="122407"/>
                </a:lnTo>
                <a:lnTo>
                  <a:pt x="32580" y="120797"/>
                </a:lnTo>
                <a:lnTo>
                  <a:pt x="40577" y="119724"/>
                </a:lnTo>
                <a:lnTo>
                  <a:pt x="49718" y="119008"/>
                </a:lnTo>
                <a:lnTo>
                  <a:pt x="57081" y="117261"/>
                </a:lnTo>
                <a:lnTo>
                  <a:pt x="63260" y="114826"/>
                </a:lnTo>
                <a:lnTo>
                  <a:pt x="68649" y="111933"/>
                </a:lnTo>
                <a:lnTo>
                  <a:pt x="74783" y="110004"/>
                </a:lnTo>
                <a:lnTo>
                  <a:pt x="81411" y="108719"/>
                </a:lnTo>
                <a:lnTo>
                  <a:pt x="88370" y="107861"/>
                </a:lnTo>
                <a:lnTo>
                  <a:pt x="95549" y="107289"/>
                </a:lnTo>
                <a:lnTo>
                  <a:pt x="102876" y="106908"/>
                </a:lnTo>
                <a:lnTo>
                  <a:pt x="110300" y="106654"/>
                </a:lnTo>
                <a:lnTo>
                  <a:pt x="138953" y="106297"/>
                </a:lnTo>
                <a:lnTo>
                  <a:pt x="148321" y="107516"/>
                </a:lnTo>
                <a:lnTo>
                  <a:pt x="157107" y="109600"/>
                </a:lnTo>
                <a:lnTo>
                  <a:pt x="165505" y="112259"/>
                </a:lnTo>
                <a:lnTo>
                  <a:pt x="172372" y="114031"/>
                </a:lnTo>
                <a:lnTo>
                  <a:pt x="178221" y="115213"/>
                </a:lnTo>
                <a:lnTo>
                  <a:pt x="183390" y="116001"/>
                </a:lnTo>
                <a:lnTo>
                  <a:pt x="188106" y="117796"/>
                </a:lnTo>
                <a:lnTo>
                  <a:pt x="192520" y="120263"/>
                </a:lnTo>
                <a:lnTo>
                  <a:pt x="196733" y="123178"/>
                </a:lnTo>
                <a:lnTo>
                  <a:pt x="200812" y="125121"/>
                </a:lnTo>
                <a:lnTo>
                  <a:pt x="204801" y="126416"/>
                </a:lnTo>
                <a:lnTo>
                  <a:pt x="213096" y="128239"/>
                </a:lnTo>
                <a:lnTo>
                  <a:pt x="216588" y="140436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SMARTPenAnnotation88"/>
          <p:cNvSpPr/>
          <p:nvPr/>
        </p:nvSpPr>
        <p:spPr>
          <a:xfrm>
            <a:off x="7852409" y="5943600"/>
            <a:ext cx="11432" cy="274320"/>
          </a:xfrm>
          <a:custGeom>
            <a:avLst/>
            <a:gdLst/>
            <a:ahLst/>
            <a:cxnLst/>
            <a:rect l="0" t="0" r="0" b="0"/>
            <a:pathLst>
              <a:path w="11432" h="274320">
                <a:moveTo>
                  <a:pt x="11431" y="0"/>
                </a:moveTo>
                <a:lnTo>
                  <a:pt x="5363" y="0"/>
                </a:lnTo>
                <a:lnTo>
                  <a:pt x="3575" y="1270"/>
                </a:lnTo>
                <a:lnTo>
                  <a:pt x="2383" y="3387"/>
                </a:lnTo>
                <a:lnTo>
                  <a:pt x="1589" y="6067"/>
                </a:lnTo>
                <a:lnTo>
                  <a:pt x="1059" y="15474"/>
                </a:lnTo>
                <a:lnTo>
                  <a:pt x="472" y="46247"/>
                </a:lnTo>
                <a:lnTo>
                  <a:pt x="0" y="27431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SMARTPenAnnotation89"/>
          <p:cNvSpPr/>
          <p:nvPr/>
        </p:nvSpPr>
        <p:spPr>
          <a:xfrm>
            <a:off x="7966709" y="5920739"/>
            <a:ext cx="159359" cy="192577"/>
          </a:xfrm>
          <a:custGeom>
            <a:avLst/>
            <a:gdLst/>
            <a:ahLst/>
            <a:cxnLst/>
            <a:rect l="0" t="0" r="0" b="0"/>
            <a:pathLst>
              <a:path w="159359" h="192577">
                <a:moveTo>
                  <a:pt x="34291" y="0"/>
                </a:moveTo>
                <a:lnTo>
                  <a:pt x="28223" y="18204"/>
                </a:lnTo>
                <a:lnTo>
                  <a:pt x="26435" y="26106"/>
                </a:lnTo>
                <a:lnTo>
                  <a:pt x="25244" y="33914"/>
                </a:lnTo>
                <a:lnTo>
                  <a:pt x="24449" y="41659"/>
                </a:lnTo>
                <a:lnTo>
                  <a:pt x="22649" y="49364"/>
                </a:lnTo>
                <a:lnTo>
                  <a:pt x="20180" y="57039"/>
                </a:lnTo>
                <a:lnTo>
                  <a:pt x="17264" y="64696"/>
                </a:lnTo>
                <a:lnTo>
                  <a:pt x="15319" y="73611"/>
                </a:lnTo>
                <a:lnTo>
                  <a:pt x="14023" y="83364"/>
                </a:lnTo>
                <a:lnTo>
                  <a:pt x="13159" y="93676"/>
                </a:lnTo>
                <a:lnTo>
                  <a:pt x="12583" y="105631"/>
                </a:lnTo>
                <a:lnTo>
                  <a:pt x="11942" y="132460"/>
                </a:lnTo>
                <a:lnTo>
                  <a:pt x="13042" y="144188"/>
                </a:lnTo>
                <a:lnTo>
                  <a:pt x="15045" y="154545"/>
                </a:lnTo>
                <a:lnTo>
                  <a:pt x="17650" y="163990"/>
                </a:lnTo>
                <a:lnTo>
                  <a:pt x="20657" y="170287"/>
                </a:lnTo>
                <a:lnTo>
                  <a:pt x="23931" y="174484"/>
                </a:lnTo>
                <a:lnTo>
                  <a:pt x="32244" y="181222"/>
                </a:lnTo>
                <a:lnTo>
                  <a:pt x="36768" y="185530"/>
                </a:lnTo>
                <a:lnTo>
                  <a:pt x="39752" y="188457"/>
                </a:lnTo>
                <a:lnTo>
                  <a:pt x="43012" y="190408"/>
                </a:lnTo>
                <a:lnTo>
                  <a:pt x="46454" y="191709"/>
                </a:lnTo>
                <a:lnTo>
                  <a:pt x="50020" y="192576"/>
                </a:lnTo>
                <a:lnTo>
                  <a:pt x="53667" y="191884"/>
                </a:lnTo>
                <a:lnTo>
                  <a:pt x="57368" y="190153"/>
                </a:lnTo>
                <a:lnTo>
                  <a:pt x="61105" y="187729"/>
                </a:lnTo>
                <a:lnTo>
                  <a:pt x="67407" y="184843"/>
                </a:lnTo>
                <a:lnTo>
                  <a:pt x="75418" y="181648"/>
                </a:lnTo>
                <a:lnTo>
                  <a:pt x="84570" y="178249"/>
                </a:lnTo>
                <a:lnTo>
                  <a:pt x="93209" y="175983"/>
                </a:lnTo>
                <a:lnTo>
                  <a:pt x="101510" y="174473"/>
                </a:lnTo>
                <a:lnTo>
                  <a:pt x="109584" y="173465"/>
                </a:lnTo>
                <a:lnTo>
                  <a:pt x="114966" y="171524"/>
                </a:lnTo>
                <a:lnTo>
                  <a:pt x="118554" y="168959"/>
                </a:lnTo>
                <a:lnTo>
                  <a:pt x="120946" y="165980"/>
                </a:lnTo>
                <a:lnTo>
                  <a:pt x="123811" y="162723"/>
                </a:lnTo>
                <a:lnTo>
                  <a:pt x="126991" y="159282"/>
                </a:lnTo>
                <a:lnTo>
                  <a:pt x="130381" y="155719"/>
                </a:lnTo>
                <a:lnTo>
                  <a:pt x="133911" y="153342"/>
                </a:lnTo>
                <a:lnTo>
                  <a:pt x="137534" y="151758"/>
                </a:lnTo>
                <a:lnTo>
                  <a:pt x="141219" y="150703"/>
                </a:lnTo>
                <a:lnTo>
                  <a:pt x="144947" y="146188"/>
                </a:lnTo>
                <a:lnTo>
                  <a:pt x="148701" y="139369"/>
                </a:lnTo>
                <a:lnTo>
                  <a:pt x="152474" y="131013"/>
                </a:lnTo>
                <a:lnTo>
                  <a:pt x="154990" y="124172"/>
                </a:lnTo>
                <a:lnTo>
                  <a:pt x="156667" y="118342"/>
                </a:lnTo>
                <a:lnTo>
                  <a:pt x="157785" y="113185"/>
                </a:lnTo>
                <a:lnTo>
                  <a:pt x="158530" y="107207"/>
                </a:lnTo>
                <a:lnTo>
                  <a:pt x="159027" y="100681"/>
                </a:lnTo>
                <a:lnTo>
                  <a:pt x="159358" y="93791"/>
                </a:lnTo>
                <a:lnTo>
                  <a:pt x="158309" y="86657"/>
                </a:lnTo>
                <a:lnTo>
                  <a:pt x="156340" y="79362"/>
                </a:lnTo>
                <a:lnTo>
                  <a:pt x="153756" y="71958"/>
                </a:lnTo>
                <a:lnTo>
                  <a:pt x="150764" y="65752"/>
                </a:lnTo>
                <a:lnTo>
                  <a:pt x="147500" y="60345"/>
                </a:lnTo>
                <a:lnTo>
                  <a:pt x="144053" y="55470"/>
                </a:lnTo>
                <a:lnTo>
                  <a:pt x="140486" y="50950"/>
                </a:lnTo>
                <a:lnTo>
                  <a:pt x="136838" y="46667"/>
                </a:lnTo>
                <a:lnTo>
                  <a:pt x="133135" y="42541"/>
                </a:lnTo>
                <a:lnTo>
                  <a:pt x="128127" y="38521"/>
                </a:lnTo>
                <a:lnTo>
                  <a:pt x="122248" y="34571"/>
                </a:lnTo>
                <a:lnTo>
                  <a:pt x="115789" y="30667"/>
                </a:lnTo>
                <a:lnTo>
                  <a:pt x="110213" y="28065"/>
                </a:lnTo>
                <a:lnTo>
                  <a:pt x="105226" y="26330"/>
                </a:lnTo>
                <a:lnTo>
                  <a:pt x="100631" y="25174"/>
                </a:lnTo>
                <a:lnTo>
                  <a:pt x="96297" y="24402"/>
                </a:lnTo>
                <a:lnTo>
                  <a:pt x="92138" y="23889"/>
                </a:lnTo>
                <a:lnTo>
                  <a:pt x="88095" y="23546"/>
                </a:lnTo>
                <a:lnTo>
                  <a:pt x="80321" y="22048"/>
                </a:lnTo>
                <a:lnTo>
                  <a:pt x="58135" y="16996"/>
                </a:lnTo>
                <a:lnTo>
                  <a:pt x="48917" y="15140"/>
                </a:lnTo>
                <a:lnTo>
                  <a:pt x="41501" y="13904"/>
                </a:lnTo>
                <a:lnTo>
                  <a:pt x="35287" y="13080"/>
                </a:lnTo>
                <a:lnTo>
                  <a:pt x="29875" y="13799"/>
                </a:lnTo>
                <a:lnTo>
                  <a:pt x="24997" y="15550"/>
                </a:lnTo>
                <a:lnTo>
                  <a:pt x="0" y="2286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SMARTPenAnnotation90"/>
          <p:cNvSpPr/>
          <p:nvPr/>
        </p:nvSpPr>
        <p:spPr>
          <a:xfrm>
            <a:off x="7004755" y="3822464"/>
            <a:ext cx="824796" cy="573326"/>
          </a:xfrm>
          <a:custGeom>
            <a:avLst/>
            <a:gdLst/>
            <a:ahLst/>
            <a:cxnLst/>
            <a:rect l="0" t="0" r="0" b="0"/>
            <a:pathLst>
              <a:path w="824796" h="573326">
                <a:moveTo>
                  <a:pt x="173285" y="6586"/>
                </a:moveTo>
                <a:lnTo>
                  <a:pt x="167217" y="518"/>
                </a:lnTo>
                <a:lnTo>
                  <a:pt x="165429" y="0"/>
                </a:lnTo>
                <a:lnTo>
                  <a:pt x="164238" y="925"/>
                </a:lnTo>
                <a:lnTo>
                  <a:pt x="163443" y="2812"/>
                </a:lnTo>
                <a:lnTo>
                  <a:pt x="161644" y="4070"/>
                </a:lnTo>
                <a:lnTo>
                  <a:pt x="156257" y="5467"/>
                </a:lnTo>
                <a:lnTo>
                  <a:pt x="153043" y="8380"/>
                </a:lnTo>
                <a:lnTo>
                  <a:pt x="146086" y="18390"/>
                </a:lnTo>
                <a:lnTo>
                  <a:pt x="142145" y="27919"/>
                </a:lnTo>
                <a:lnTo>
                  <a:pt x="139125" y="37657"/>
                </a:lnTo>
                <a:lnTo>
                  <a:pt x="133549" y="50452"/>
                </a:lnTo>
                <a:lnTo>
                  <a:pt x="129014" y="56150"/>
                </a:lnTo>
                <a:lnTo>
                  <a:pt x="111767" y="71507"/>
                </a:lnTo>
                <a:lnTo>
                  <a:pt x="96778" y="91579"/>
                </a:lnTo>
                <a:lnTo>
                  <a:pt x="83825" y="106167"/>
                </a:lnTo>
                <a:lnTo>
                  <a:pt x="72988" y="121117"/>
                </a:lnTo>
                <a:lnTo>
                  <a:pt x="61398" y="138769"/>
                </a:lnTo>
                <a:lnTo>
                  <a:pt x="43548" y="163546"/>
                </a:lnTo>
                <a:lnTo>
                  <a:pt x="35993" y="174726"/>
                </a:lnTo>
                <a:lnTo>
                  <a:pt x="29686" y="184720"/>
                </a:lnTo>
                <a:lnTo>
                  <a:pt x="18024" y="202596"/>
                </a:lnTo>
                <a:lnTo>
                  <a:pt x="4373" y="219008"/>
                </a:lnTo>
                <a:lnTo>
                  <a:pt x="987" y="225671"/>
                </a:lnTo>
                <a:lnTo>
                  <a:pt x="0" y="231382"/>
                </a:lnTo>
                <a:lnTo>
                  <a:pt x="611" y="236460"/>
                </a:lnTo>
                <a:lnTo>
                  <a:pt x="2290" y="238575"/>
                </a:lnTo>
                <a:lnTo>
                  <a:pt x="4677" y="238716"/>
                </a:lnTo>
                <a:lnTo>
                  <a:pt x="7540" y="237538"/>
                </a:lnTo>
                <a:lnTo>
                  <a:pt x="17637" y="229815"/>
                </a:lnTo>
                <a:lnTo>
                  <a:pt x="36236" y="213287"/>
                </a:lnTo>
                <a:lnTo>
                  <a:pt x="58187" y="196243"/>
                </a:lnTo>
                <a:lnTo>
                  <a:pt x="78104" y="179354"/>
                </a:lnTo>
                <a:lnTo>
                  <a:pt x="86971" y="171295"/>
                </a:lnTo>
                <a:lnTo>
                  <a:pt x="96692" y="165922"/>
                </a:lnTo>
                <a:lnTo>
                  <a:pt x="126037" y="157089"/>
                </a:lnTo>
                <a:lnTo>
                  <a:pt x="138739" y="150523"/>
                </a:lnTo>
                <a:lnTo>
                  <a:pt x="143904" y="149534"/>
                </a:lnTo>
                <a:lnTo>
                  <a:pt x="148618" y="150145"/>
                </a:lnTo>
                <a:lnTo>
                  <a:pt x="153030" y="151822"/>
                </a:lnTo>
                <a:lnTo>
                  <a:pt x="161319" y="157072"/>
                </a:lnTo>
                <a:lnTo>
                  <a:pt x="165308" y="160249"/>
                </a:lnTo>
                <a:lnTo>
                  <a:pt x="167966" y="163638"/>
                </a:lnTo>
                <a:lnTo>
                  <a:pt x="169739" y="167167"/>
                </a:lnTo>
                <a:lnTo>
                  <a:pt x="170921" y="170790"/>
                </a:lnTo>
                <a:lnTo>
                  <a:pt x="169169" y="179555"/>
                </a:lnTo>
                <a:lnTo>
                  <a:pt x="165460" y="191749"/>
                </a:lnTo>
                <a:lnTo>
                  <a:pt x="147327" y="244809"/>
                </a:lnTo>
                <a:lnTo>
                  <a:pt x="140739" y="259381"/>
                </a:lnTo>
                <a:lnTo>
                  <a:pt x="132538" y="275446"/>
                </a:lnTo>
                <a:lnTo>
                  <a:pt x="123260" y="292506"/>
                </a:lnTo>
                <a:lnTo>
                  <a:pt x="117075" y="305149"/>
                </a:lnTo>
                <a:lnTo>
                  <a:pt x="110202" y="322584"/>
                </a:lnTo>
                <a:lnTo>
                  <a:pt x="106334" y="333471"/>
                </a:lnTo>
                <a:lnTo>
                  <a:pt x="122362" y="315698"/>
                </a:lnTo>
                <a:lnTo>
                  <a:pt x="135526" y="300290"/>
                </a:lnTo>
                <a:lnTo>
                  <a:pt x="148113" y="287479"/>
                </a:lnTo>
                <a:lnTo>
                  <a:pt x="160313" y="276398"/>
                </a:lnTo>
                <a:lnTo>
                  <a:pt x="182760" y="258582"/>
                </a:lnTo>
                <a:lnTo>
                  <a:pt x="201202" y="246431"/>
                </a:lnTo>
                <a:lnTo>
                  <a:pt x="217866" y="240183"/>
                </a:lnTo>
                <a:lnTo>
                  <a:pt x="243192" y="236173"/>
                </a:lnTo>
                <a:lnTo>
                  <a:pt x="246559" y="237114"/>
                </a:lnTo>
                <a:lnTo>
                  <a:pt x="248805" y="239011"/>
                </a:lnTo>
                <a:lnTo>
                  <a:pt x="250301" y="241546"/>
                </a:lnTo>
                <a:lnTo>
                  <a:pt x="251964" y="254522"/>
                </a:lnTo>
                <a:lnTo>
                  <a:pt x="252704" y="271720"/>
                </a:lnTo>
                <a:lnTo>
                  <a:pt x="253033" y="287830"/>
                </a:lnTo>
                <a:lnTo>
                  <a:pt x="251850" y="296951"/>
                </a:lnTo>
                <a:lnTo>
                  <a:pt x="249791" y="306843"/>
                </a:lnTo>
                <a:lnTo>
                  <a:pt x="247149" y="317247"/>
                </a:lnTo>
                <a:lnTo>
                  <a:pt x="244118" y="326723"/>
                </a:lnTo>
                <a:lnTo>
                  <a:pt x="230127" y="363569"/>
                </a:lnTo>
                <a:lnTo>
                  <a:pt x="226419" y="374114"/>
                </a:lnTo>
                <a:lnTo>
                  <a:pt x="226488" y="379875"/>
                </a:lnTo>
                <a:lnTo>
                  <a:pt x="229073" y="382445"/>
                </a:lnTo>
                <a:lnTo>
                  <a:pt x="233338" y="382888"/>
                </a:lnTo>
                <a:lnTo>
                  <a:pt x="244849" y="379994"/>
                </a:lnTo>
                <a:lnTo>
                  <a:pt x="251474" y="377445"/>
                </a:lnTo>
                <a:lnTo>
                  <a:pt x="272382" y="361065"/>
                </a:lnTo>
                <a:lnTo>
                  <a:pt x="285069" y="349585"/>
                </a:lnTo>
                <a:lnTo>
                  <a:pt x="309327" y="333443"/>
                </a:lnTo>
                <a:lnTo>
                  <a:pt x="330267" y="323306"/>
                </a:lnTo>
                <a:lnTo>
                  <a:pt x="343808" y="318800"/>
                </a:lnTo>
                <a:lnTo>
                  <a:pt x="349197" y="320138"/>
                </a:lnTo>
                <a:lnTo>
                  <a:pt x="354060" y="323571"/>
                </a:lnTo>
                <a:lnTo>
                  <a:pt x="358571" y="328399"/>
                </a:lnTo>
                <a:lnTo>
                  <a:pt x="361579" y="334158"/>
                </a:lnTo>
                <a:lnTo>
                  <a:pt x="364921" y="347330"/>
                </a:lnTo>
                <a:lnTo>
                  <a:pt x="366406" y="365037"/>
                </a:lnTo>
                <a:lnTo>
                  <a:pt x="366802" y="375093"/>
                </a:lnTo>
                <a:lnTo>
                  <a:pt x="364526" y="386877"/>
                </a:lnTo>
                <a:lnTo>
                  <a:pt x="360469" y="399813"/>
                </a:lnTo>
                <a:lnTo>
                  <a:pt x="355225" y="413518"/>
                </a:lnTo>
                <a:lnTo>
                  <a:pt x="350458" y="427733"/>
                </a:lnTo>
                <a:lnTo>
                  <a:pt x="346011" y="442291"/>
                </a:lnTo>
                <a:lnTo>
                  <a:pt x="337682" y="470742"/>
                </a:lnTo>
                <a:lnTo>
                  <a:pt x="329746" y="496087"/>
                </a:lnTo>
                <a:lnTo>
                  <a:pt x="324582" y="508180"/>
                </a:lnTo>
                <a:lnTo>
                  <a:pt x="318600" y="520052"/>
                </a:lnTo>
                <a:lnTo>
                  <a:pt x="312072" y="531776"/>
                </a:lnTo>
                <a:lnTo>
                  <a:pt x="307719" y="542133"/>
                </a:lnTo>
                <a:lnTo>
                  <a:pt x="304818" y="551577"/>
                </a:lnTo>
                <a:lnTo>
                  <a:pt x="300161" y="572849"/>
                </a:lnTo>
                <a:lnTo>
                  <a:pt x="301049" y="573325"/>
                </a:lnTo>
                <a:lnTo>
                  <a:pt x="302911" y="572372"/>
                </a:lnTo>
                <a:lnTo>
                  <a:pt x="305422" y="570466"/>
                </a:lnTo>
                <a:lnTo>
                  <a:pt x="312176" y="562846"/>
                </a:lnTo>
                <a:lnTo>
                  <a:pt x="333228" y="537446"/>
                </a:lnTo>
                <a:lnTo>
                  <a:pt x="345953" y="524323"/>
                </a:lnTo>
                <a:lnTo>
                  <a:pt x="359517" y="511763"/>
                </a:lnTo>
                <a:lnTo>
                  <a:pt x="373639" y="499581"/>
                </a:lnTo>
                <a:lnTo>
                  <a:pt x="386865" y="487649"/>
                </a:lnTo>
                <a:lnTo>
                  <a:pt x="411719" y="464232"/>
                </a:lnTo>
                <a:lnTo>
                  <a:pt x="432079" y="447897"/>
                </a:lnTo>
                <a:lnTo>
                  <a:pt x="450864" y="436404"/>
                </a:lnTo>
                <a:lnTo>
                  <a:pt x="471914" y="427063"/>
                </a:lnTo>
                <a:lnTo>
                  <a:pt x="479050" y="425333"/>
                </a:lnTo>
                <a:lnTo>
                  <a:pt x="483808" y="425451"/>
                </a:lnTo>
                <a:lnTo>
                  <a:pt x="486980" y="426799"/>
                </a:lnTo>
                <a:lnTo>
                  <a:pt x="493891" y="435071"/>
                </a:lnTo>
                <a:lnTo>
                  <a:pt x="497512" y="440832"/>
                </a:lnTo>
                <a:lnTo>
                  <a:pt x="501535" y="454007"/>
                </a:lnTo>
                <a:lnTo>
                  <a:pt x="502610" y="461077"/>
                </a:lnTo>
                <a:lnTo>
                  <a:pt x="500414" y="475705"/>
                </a:lnTo>
                <a:lnTo>
                  <a:pt x="498051" y="483162"/>
                </a:lnTo>
                <a:lnTo>
                  <a:pt x="496476" y="494483"/>
                </a:lnTo>
                <a:lnTo>
                  <a:pt x="495425" y="508380"/>
                </a:lnTo>
                <a:lnTo>
                  <a:pt x="494725" y="523995"/>
                </a:lnTo>
                <a:lnTo>
                  <a:pt x="495529" y="534406"/>
                </a:lnTo>
                <a:lnTo>
                  <a:pt x="497334" y="541345"/>
                </a:lnTo>
                <a:lnTo>
                  <a:pt x="499807" y="545972"/>
                </a:lnTo>
                <a:lnTo>
                  <a:pt x="502727" y="547787"/>
                </a:lnTo>
                <a:lnTo>
                  <a:pt x="505943" y="547726"/>
                </a:lnTo>
                <a:lnTo>
                  <a:pt x="526296" y="538504"/>
                </a:lnTo>
                <a:lnTo>
                  <a:pt x="536897" y="530108"/>
                </a:lnTo>
                <a:lnTo>
                  <a:pt x="550313" y="518160"/>
                </a:lnTo>
                <a:lnTo>
                  <a:pt x="593199" y="477631"/>
                </a:lnTo>
                <a:lnTo>
                  <a:pt x="600548" y="473016"/>
                </a:lnTo>
                <a:lnTo>
                  <a:pt x="615486" y="467888"/>
                </a:lnTo>
                <a:lnTo>
                  <a:pt x="632109" y="465001"/>
                </a:lnTo>
                <a:lnTo>
                  <a:pt x="636647" y="465866"/>
                </a:lnTo>
                <a:lnTo>
                  <a:pt x="645077" y="470213"/>
                </a:lnTo>
                <a:lnTo>
                  <a:pt x="647832" y="473151"/>
                </a:lnTo>
                <a:lnTo>
                  <a:pt x="649670" y="476379"/>
                </a:lnTo>
                <a:lnTo>
                  <a:pt x="650894" y="479801"/>
                </a:lnTo>
                <a:lnTo>
                  <a:pt x="652618" y="496753"/>
                </a:lnTo>
                <a:lnTo>
                  <a:pt x="653022" y="520771"/>
                </a:lnTo>
                <a:lnTo>
                  <a:pt x="653130" y="536066"/>
                </a:lnTo>
                <a:lnTo>
                  <a:pt x="654471" y="543722"/>
                </a:lnTo>
                <a:lnTo>
                  <a:pt x="656636" y="546287"/>
                </a:lnTo>
                <a:lnTo>
                  <a:pt x="659348" y="545456"/>
                </a:lnTo>
                <a:lnTo>
                  <a:pt x="665750" y="541147"/>
                </a:lnTo>
                <a:lnTo>
                  <a:pt x="676638" y="529918"/>
                </a:lnTo>
                <a:lnTo>
                  <a:pt x="698411" y="503761"/>
                </a:lnTo>
                <a:lnTo>
                  <a:pt x="710058" y="492976"/>
                </a:lnTo>
                <a:lnTo>
                  <a:pt x="733161" y="477606"/>
                </a:lnTo>
                <a:lnTo>
                  <a:pt x="752742" y="466541"/>
                </a:lnTo>
                <a:lnTo>
                  <a:pt x="769911" y="458660"/>
                </a:lnTo>
                <a:lnTo>
                  <a:pt x="786008" y="455157"/>
                </a:lnTo>
                <a:lnTo>
                  <a:pt x="792587" y="455493"/>
                </a:lnTo>
                <a:lnTo>
                  <a:pt x="798243" y="456988"/>
                </a:lnTo>
                <a:lnTo>
                  <a:pt x="803283" y="459253"/>
                </a:lnTo>
                <a:lnTo>
                  <a:pt x="806644" y="462034"/>
                </a:lnTo>
                <a:lnTo>
                  <a:pt x="808884" y="465158"/>
                </a:lnTo>
                <a:lnTo>
                  <a:pt x="824795" y="48664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SMARTPenAnnotation91"/>
          <p:cNvSpPr/>
          <p:nvPr/>
        </p:nvSpPr>
        <p:spPr>
          <a:xfrm>
            <a:off x="6905432" y="4303583"/>
            <a:ext cx="44009" cy="508447"/>
          </a:xfrm>
          <a:custGeom>
            <a:avLst/>
            <a:gdLst/>
            <a:ahLst/>
            <a:cxnLst/>
            <a:rect l="0" t="0" r="0" b="0"/>
            <a:pathLst>
              <a:path w="44009" h="508447">
                <a:moveTo>
                  <a:pt x="44008" y="16956"/>
                </a:moveTo>
                <a:lnTo>
                  <a:pt x="25804" y="10889"/>
                </a:lnTo>
                <a:lnTo>
                  <a:pt x="20442" y="7831"/>
                </a:lnTo>
                <a:lnTo>
                  <a:pt x="16867" y="4523"/>
                </a:lnTo>
                <a:lnTo>
                  <a:pt x="14485" y="1048"/>
                </a:lnTo>
                <a:lnTo>
                  <a:pt x="12895" y="0"/>
                </a:lnTo>
                <a:lnTo>
                  <a:pt x="11836" y="572"/>
                </a:lnTo>
                <a:lnTo>
                  <a:pt x="11130" y="2224"/>
                </a:lnTo>
                <a:lnTo>
                  <a:pt x="9389" y="4595"/>
                </a:lnTo>
                <a:lnTo>
                  <a:pt x="6958" y="7445"/>
                </a:lnTo>
                <a:lnTo>
                  <a:pt x="4068" y="10616"/>
                </a:lnTo>
                <a:lnTo>
                  <a:pt x="2141" y="13999"/>
                </a:lnTo>
                <a:lnTo>
                  <a:pt x="857" y="17525"/>
                </a:lnTo>
                <a:lnTo>
                  <a:pt x="0" y="21146"/>
                </a:lnTo>
                <a:lnTo>
                  <a:pt x="699" y="24829"/>
                </a:lnTo>
                <a:lnTo>
                  <a:pt x="2436" y="28555"/>
                </a:lnTo>
                <a:lnTo>
                  <a:pt x="4863" y="32309"/>
                </a:lnTo>
                <a:lnTo>
                  <a:pt x="7751" y="47511"/>
                </a:lnTo>
                <a:lnTo>
                  <a:pt x="10947" y="70346"/>
                </a:lnTo>
                <a:lnTo>
                  <a:pt x="14347" y="98270"/>
                </a:lnTo>
                <a:lnTo>
                  <a:pt x="21511" y="176709"/>
                </a:lnTo>
                <a:lnTo>
                  <a:pt x="27659" y="256868"/>
                </a:lnTo>
                <a:lnTo>
                  <a:pt x="30391" y="305194"/>
                </a:lnTo>
                <a:lnTo>
                  <a:pt x="31606" y="339372"/>
                </a:lnTo>
                <a:lnTo>
                  <a:pt x="32290" y="380034"/>
                </a:lnTo>
                <a:lnTo>
                  <a:pt x="32561" y="456502"/>
                </a:lnTo>
                <a:lnTo>
                  <a:pt x="31296" y="464927"/>
                </a:lnTo>
                <a:lnTo>
                  <a:pt x="29184" y="473083"/>
                </a:lnTo>
                <a:lnTo>
                  <a:pt x="26505" y="481061"/>
                </a:lnTo>
                <a:lnTo>
                  <a:pt x="24720" y="487650"/>
                </a:lnTo>
                <a:lnTo>
                  <a:pt x="23528" y="493312"/>
                </a:lnTo>
                <a:lnTo>
                  <a:pt x="21148" y="50844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SMARTPenAnnotation92"/>
          <p:cNvSpPr/>
          <p:nvPr/>
        </p:nvSpPr>
        <p:spPr>
          <a:xfrm>
            <a:off x="7075169" y="4377689"/>
            <a:ext cx="228601" cy="205178"/>
          </a:xfrm>
          <a:custGeom>
            <a:avLst/>
            <a:gdLst/>
            <a:ahLst/>
            <a:cxnLst/>
            <a:rect l="0" t="0" r="0" b="0"/>
            <a:pathLst>
              <a:path w="228601" h="205178">
                <a:moveTo>
                  <a:pt x="0" y="0"/>
                </a:moveTo>
                <a:lnTo>
                  <a:pt x="6069" y="18204"/>
                </a:lnTo>
                <a:lnTo>
                  <a:pt x="7856" y="24836"/>
                </a:lnTo>
                <a:lnTo>
                  <a:pt x="9048" y="30527"/>
                </a:lnTo>
                <a:lnTo>
                  <a:pt x="9842" y="35592"/>
                </a:lnTo>
                <a:lnTo>
                  <a:pt x="10372" y="41508"/>
                </a:lnTo>
                <a:lnTo>
                  <a:pt x="10724" y="47992"/>
                </a:lnTo>
                <a:lnTo>
                  <a:pt x="11221" y="65867"/>
                </a:lnTo>
                <a:lnTo>
                  <a:pt x="11291" y="70581"/>
                </a:lnTo>
                <a:lnTo>
                  <a:pt x="10067" y="82614"/>
                </a:lnTo>
                <a:lnTo>
                  <a:pt x="3548" y="135674"/>
                </a:lnTo>
                <a:lnTo>
                  <a:pt x="2365" y="148870"/>
                </a:lnTo>
                <a:lnTo>
                  <a:pt x="1577" y="160207"/>
                </a:lnTo>
                <a:lnTo>
                  <a:pt x="2322" y="169035"/>
                </a:lnTo>
                <a:lnTo>
                  <a:pt x="4088" y="176190"/>
                </a:lnTo>
                <a:lnTo>
                  <a:pt x="6535" y="182230"/>
                </a:lnTo>
                <a:lnTo>
                  <a:pt x="9438" y="186257"/>
                </a:lnTo>
                <a:lnTo>
                  <a:pt x="12641" y="188941"/>
                </a:lnTo>
                <a:lnTo>
                  <a:pt x="20859" y="193194"/>
                </a:lnTo>
                <a:lnTo>
                  <a:pt x="32977" y="199318"/>
                </a:lnTo>
                <a:lnTo>
                  <a:pt x="38495" y="201459"/>
                </a:lnTo>
                <a:lnTo>
                  <a:pt x="43443" y="202886"/>
                </a:lnTo>
                <a:lnTo>
                  <a:pt x="48012" y="203837"/>
                </a:lnTo>
                <a:lnTo>
                  <a:pt x="52329" y="204472"/>
                </a:lnTo>
                <a:lnTo>
                  <a:pt x="56476" y="204895"/>
                </a:lnTo>
                <a:lnTo>
                  <a:pt x="60511" y="205177"/>
                </a:lnTo>
                <a:lnTo>
                  <a:pt x="65740" y="204094"/>
                </a:lnTo>
                <a:lnTo>
                  <a:pt x="71767" y="202103"/>
                </a:lnTo>
                <a:lnTo>
                  <a:pt x="78325" y="199506"/>
                </a:lnTo>
                <a:lnTo>
                  <a:pt x="91587" y="196504"/>
                </a:lnTo>
                <a:lnTo>
                  <a:pt x="109318" y="193233"/>
                </a:lnTo>
                <a:lnTo>
                  <a:pt x="150186" y="186211"/>
                </a:lnTo>
                <a:lnTo>
                  <a:pt x="228600" y="17145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SMARTPenAnnotation93"/>
          <p:cNvSpPr/>
          <p:nvPr/>
        </p:nvSpPr>
        <p:spPr>
          <a:xfrm>
            <a:off x="7248208" y="4389119"/>
            <a:ext cx="21273" cy="468632"/>
          </a:xfrm>
          <a:custGeom>
            <a:avLst/>
            <a:gdLst/>
            <a:ahLst/>
            <a:cxnLst/>
            <a:rect l="0" t="0" r="0" b="0"/>
            <a:pathLst>
              <a:path w="21273" h="468632">
                <a:moveTo>
                  <a:pt x="9842" y="0"/>
                </a:moveTo>
                <a:lnTo>
                  <a:pt x="3774" y="6068"/>
                </a:lnTo>
                <a:lnTo>
                  <a:pt x="1986" y="9126"/>
                </a:lnTo>
                <a:lnTo>
                  <a:pt x="795" y="12434"/>
                </a:lnTo>
                <a:lnTo>
                  <a:pt x="0" y="15910"/>
                </a:lnTo>
                <a:lnTo>
                  <a:pt x="741" y="23307"/>
                </a:lnTo>
                <a:lnTo>
                  <a:pt x="2505" y="33318"/>
                </a:lnTo>
                <a:lnTo>
                  <a:pt x="4950" y="45072"/>
                </a:lnTo>
                <a:lnTo>
                  <a:pt x="6580" y="55448"/>
                </a:lnTo>
                <a:lnTo>
                  <a:pt x="7668" y="64906"/>
                </a:lnTo>
                <a:lnTo>
                  <a:pt x="8392" y="73750"/>
                </a:lnTo>
                <a:lnTo>
                  <a:pt x="10145" y="83457"/>
                </a:lnTo>
                <a:lnTo>
                  <a:pt x="12584" y="93738"/>
                </a:lnTo>
                <a:lnTo>
                  <a:pt x="15480" y="104402"/>
                </a:lnTo>
                <a:lnTo>
                  <a:pt x="17411" y="119132"/>
                </a:lnTo>
                <a:lnTo>
                  <a:pt x="18698" y="136571"/>
                </a:lnTo>
                <a:lnTo>
                  <a:pt x="19556" y="155818"/>
                </a:lnTo>
                <a:lnTo>
                  <a:pt x="20509" y="197523"/>
                </a:lnTo>
                <a:lnTo>
                  <a:pt x="20763" y="219312"/>
                </a:lnTo>
                <a:lnTo>
                  <a:pt x="19663" y="245268"/>
                </a:lnTo>
                <a:lnTo>
                  <a:pt x="17659" y="274002"/>
                </a:lnTo>
                <a:lnTo>
                  <a:pt x="13316" y="328789"/>
                </a:lnTo>
                <a:lnTo>
                  <a:pt x="11386" y="365839"/>
                </a:lnTo>
                <a:lnTo>
                  <a:pt x="10528" y="391619"/>
                </a:lnTo>
                <a:lnTo>
                  <a:pt x="10045" y="423799"/>
                </a:lnTo>
                <a:lnTo>
                  <a:pt x="9977" y="434933"/>
                </a:lnTo>
                <a:lnTo>
                  <a:pt x="11202" y="443625"/>
                </a:lnTo>
                <a:lnTo>
                  <a:pt x="13289" y="450691"/>
                </a:lnTo>
                <a:lnTo>
                  <a:pt x="21272" y="46863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SMARTPenAnnotation94"/>
          <p:cNvSpPr/>
          <p:nvPr/>
        </p:nvSpPr>
        <p:spPr>
          <a:xfrm>
            <a:off x="7360919" y="4469129"/>
            <a:ext cx="238243" cy="296981"/>
          </a:xfrm>
          <a:custGeom>
            <a:avLst/>
            <a:gdLst/>
            <a:ahLst/>
            <a:cxnLst/>
            <a:rect l="0" t="0" r="0" b="0"/>
            <a:pathLst>
              <a:path w="238243" h="296981">
                <a:moveTo>
                  <a:pt x="57150" y="0"/>
                </a:moveTo>
                <a:lnTo>
                  <a:pt x="51083" y="18204"/>
                </a:lnTo>
                <a:lnTo>
                  <a:pt x="49295" y="26106"/>
                </a:lnTo>
                <a:lnTo>
                  <a:pt x="48103" y="33914"/>
                </a:lnTo>
                <a:lnTo>
                  <a:pt x="47309" y="41660"/>
                </a:lnTo>
                <a:lnTo>
                  <a:pt x="45510" y="50633"/>
                </a:lnTo>
                <a:lnTo>
                  <a:pt x="43040" y="60425"/>
                </a:lnTo>
                <a:lnTo>
                  <a:pt x="40123" y="70764"/>
                </a:lnTo>
                <a:lnTo>
                  <a:pt x="36910" y="80196"/>
                </a:lnTo>
                <a:lnTo>
                  <a:pt x="33497" y="89024"/>
                </a:lnTo>
                <a:lnTo>
                  <a:pt x="29951" y="97450"/>
                </a:lnTo>
                <a:lnTo>
                  <a:pt x="27588" y="108147"/>
                </a:lnTo>
                <a:lnTo>
                  <a:pt x="26012" y="120358"/>
                </a:lnTo>
                <a:lnTo>
                  <a:pt x="24261" y="143663"/>
                </a:lnTo>
                <a:lnTo>
                  <a:pt x="23483" y="158254"/>
                </a:lnTo>
                <a:lnTo>
                  <a:pt x="24545" y="165193"/>
                </a:lnTo>
                <a:lnTo>
                  <a:pt x="26523" y="172359"/>
                </a:lnTo>
                <a:lnTo>
                  <a:pt x="29112" y="179676"/>
                </a:lnTo>
                <a:lnTo>
                  <a:pt x="30839" y="187094"/>
                </a:lnTo>
                <a:lnTo>
                  <a:pt x="31990" y="194580"/>
                </a:lnTo>
                <a:lnTo>
                  <a:pt x="32756" y="202110"/>
                </a:lnTo>
                <a:lnTo>
                  <a:pt x="37078" y="210940"/>
                </a:lnTo>
                <a:lnTo>
                  <a:pt x="43769" y="220637"/>
                </a:lnTo>
                <a:lnTo>
                  <a:pt x="52040" y="230911"/>
                </a:lnTo>
                <a:lnTo>
                  <a:pt x="57553" y="239031"/>
                </a:lnTo>
                <a:lnTo>
                  <a:pt x="61229" y="245714"/>
                </a:lnTo>
                <a:lnTo>
                  <a:pt x="63679" y="251439"/>
                </a:lnTo>
                <a:lnTo>
                  <a:pt x="67853" y="256527"/>
                </a:lnTo>
                <a:lnTo>
                  <a:pt x="73176" y="261188"/>
                </a:lnTo>
                <a:lnTo>
                  <a:pt x="79264" y="265566"/>
                </a:lnTo>
                <a:lnTo>
                  <a:pt x="85863" y="269754"/>
                </a:lnTo>
                <a:lnTo>
                  <a:pt x="92802" y="273816"/>
                </a:lnTo>
                <a:lnTo>
                  <a:pt x="99969" y="277794"/>
                </a:lnTo>
                <a:lnTo>
                  <a:pt x="106016" y="281716"/>
                </a:lnTo>
                <a:lnTo>
                  <a:pt x="111317" y="285601"/>
                </a:lnTo>
                <a:lnTo>
                  <a:pt x="116121" y="289461"/>
                </a:lnTo>
                <a:lnTo>
                  <a:pt x="120594" y="292034"/>
                </a:lnTo>
                <a:lnTo>
                  <a:pt x="124847" y="293750"/>
                </a:lnTo>
                <a:lnTo>
                  <a:pt x="128951" y="294893"/>
                </a:lnTo>
                <a:lnTo>
                  <a:pt x="134228" y="295656"/>
                </a:lnTo>
                <a:lnTo>
                  <a:pt x="140285" y="296164"/>
                </a:lnTo>
                <a:lnTo>
                  <a:pt x="156122" y="296980"/>
                </a:lnTo>
                <a:lnTo>
                  <a:pt x="159962" y="295777"/>
                </a:lnTo>
                <a:lnTo>
                  <a:pt x="165061" y="293705"/>
                </a:lnTo>
                <a:lnTo>
                  <a:pt x="171001" y="291053"/>
                </a:lnTo>
                <a:lnTo>
                  <a:pt x="176231" y="288015"/>
                </a:lnTo>
                <a:lnTo>
                  <a:pt x="180988" y="284721"/>
                </a:lnTo>
                <a:lnTo>
                  <a:pt x="185428" y="281254"/>
                </a:lnTo>
                <a:lnTo>
                  <a:pt x="189659" y="276403"/>
                </a:lnTo>
                <a:lnTo>
                  <a:pt x="193750" y="270628"/>
                </a:lnTo>
                <a:lnTo>
                  <a:pt x="197746" y="264239"/>
                </a:lnTo>
                <a:lnTo>
                  <a:pt x="201681" y="258709"/>
                </a:lnTo>
                <a:lnTo>
                  <a:pt x="205574" y="253753"/>
                </a:lnTo>
                <a:lnTo>
                  <a:pt x="209440" y="249179"/>
                </a:lnTo>
                <a:lnTo>
                  <a:pt x="213286" y="243589"/>
                </a:lnTo>
                <a:lnTo>
                  <a:pt x="217122" y="237323"/>
                </a:lnTo>
                <a:lnTo>
                  <a:pt x="220948" y="230606"/>
                </a:lnTo>
                <a:lnTo>
                  <a:pt x="223499" y="223587"/>
                </a:lnTo>
                <a:lnTo>
                  <a:pt x="225200" y="216369"/>
                </a:lnTo>
                <a:lnTo>
                  <a:pt x="226333" y="209016"/>
                </a:lnTo>
                <a:lnTo>
                  <a:pt x="228359" y="201574"/>
                </a:lnTo>
                <a:lnTo>
                  <a:pt x="230979" y="194073"/>
                </a:lnTo>
                <a:lnTo>
                  <a:pt x="233997" y="186532"/>
                </a:lnTo>
                <a:lnTo>
                  <a:pt x="236007" y="178965"/>
                </a:lnTo>
                <a:lnTo>
                  <a:pt x="237348" y="171380"/>
                </a:lnTo>
                <a:lnTo>
                  <a:pt x="238242" y="163783"/>
                </a:lnTo>
                <a:lnTo>
                  <a:pt x="237569" y="156179"/>
                </a:lnTo>
                <a:lnTo>
                  <a:pt x="235849" y="148569"/>
                </a:lnTo>
                <a:lnTo>
                  <a:pt x="233433" y="140957"/>
                </a:lnTo>
                <a:lnTo>
                  <a:pt x="231822" y="133341"/>
                </a:lnTo>
                <a:lnTo>
                  <a:pt x="230748" y="125725"/>
                </a:lnTo>
                <a:lnTo>
                  <a:pt x="230032" y="118106"/>
                </a:lnTo>
                <a:lnTo>
                  <a:pt x="228285" y="111758"/>
                </a:lnTo>
                <a:lnTo>
                  <a:pt x="225850" y="106255"/>
                </a:lnTo>
                <a:lnTo>
                  <a:pt x="222957" y="101317"/>
                </a:lnTo>
                <a:lnTo>
                  <a:pt x="218488" y="95485"/>
                </a:lnTo>
                <a:lnTo>
                  <a:pt x="212969" y="89057"/>
                </a:lnTo>
                <a:lnTo>
                  <a:pt x="201334" y="76411"/>
                </a:lnTo>
                <a:lnTo>
                  <a:pt x="191929" y="66557"/>
                </a:lnTo>
                <a:lnTo>
                  <a:pt x="186373" y="62152"/>
                </a:lnTo>
                <a:lnTo>
                  <a:pt x="180128" y="57945"/>
                </a:lnTo>
                <a:lnTo>
                  <a:pt x="173425" y="53870"/>
                </a:lnTo>
                <a:lnTo>
                  <a:pt x="166417" y="51154"/>
                </a:lnTo>
                <a:lnTo>
                  <a:pt x="159205" y="49342"/>
                </a:lnTo>
                <a:lnTo>
                  <a:pt x="151857" y="48135"/>
                </a:lnTo>
                <a:lnTo>
                  <a:pt x="143148" y="46060"/>
                </a:lnTo>
                <a:lnTo>
                  <a:pt x="133532" y="43407"/>
                </a:lnTo>
                <a:lnTo>
                  <a:pt x="123312" y="40368"/>
                </a:lnTo>
                <a:lnTo>
                  <a:pt x="112688" y="38342"/>
                </a:lnTo>
                <a:lnTo>
                  <a:pt x="101796" y="36992"/>
                </a:lnTo>
                <a:lnTo>
                  <a:pt x="90724" y="36091"/>
                </a:lnTo>
                <a:lnTo>
                  <a:pt x="80802" y="36761"/>
                </a:lnTo>
                <a:lnTo>
                  <a:pt x="71649" y="38478"/>
                </a:lnTo>
                <a:lnTo>
                  <a:pt x="63006" y="40892"/>
                </a:lnTo>
                <a:lnTo>
                  <a:pt x="52164" y="42501"/>
                </a:lnTo>
                <a:lnTo>
                  <a:pt x="39856" y="43575"/>
                </a:lnTo>
                <a:lnTo>
                  <a:pt x="0" y="4572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SMARTPenAnnotation95"/>
          <p:cNvSpPr/>
          <p:nvPr/>
        </p:nvSpPr>
        <p:spPr>
          <a:xfrm>
            <a:off x="5040629" y="4229100"/>
            <a:ext cx="91442" cy="400051"/>
          </a:xfrm>
          <a:custGeom>
            <a:avLst/>
            <a:gdLst/>
            <a:ahLst/>
            <a:cxnLst/>
            <a:rect l="0" t="0" r="0" b="0"/>
            <a:pathLst>
              <a:path w="91442" h="400051">
                <a:moveTo>
                  <a:pt x="91441" y="0"/>
                </a:moveTo>
                <a:lnTo>
                  <a:pt x="79305" y="12135"/>
                </a:lnTo>
                <a:lnTo>
                  <a:pt x="75730" y="16980"/>
                </a:lnTo>
                <a:lnTo>
                  <a:pt x="73347" y="21480"/>
                </a:lnTo>
                <a:lnTo>
                  <a:pt x="70699" y="29866"/>
                </a:lnTo>
                <a:lnTo>
                  <a:pt x="69208" y="41728"/>
                </a:lnTo>
                <a:lnTo>
                  <a:pt x="68766" y="53285"/>
                </a:lnTo>
                <a:lnTo>
                  <a:pt x="68663" y="60936"/>
                </a:lnTo>
                <a:lnTo>
                  <a:pt x="67366" y="64754"/>
                </a:lnTo>
                <a:lnTo>
                  <a:pt x="65231" y="68569"/>
                </a:lnTo>
                <a:lnTo>
                  <a:pt x="62537" y="72383"/>
                </a:lnTo>
                <a:lnTo>
                  <a:pt x="60742" y="78735"/>
                </a:lnTo>
                <a:lnTo>
                  <a:pt x="59545" y="86779"/>
                </a:lnTo>
                <a:lnTo>
                  <a:pt x="58747" y="95953"/>
                </a:lnTo>
                <a:lnTo>
                  <a:pt x="56945" y="108418"/>
                </a:lnTo>
                <a:lnTo>
                  <a:pt x="51555" y="139202"/>
                </a:lnTo>
                <a:lnTo>
                  <a:pt x="48340" y="152491"/>
                </a:lnTo>
                <a:lnTo>
                  <a:pt x="44927" y="163891"/>
                </a:lnTo>
                <a:lnTo>
                  <a:pt x="41382" y="174030"/>
                </a:lnTo>
                <a:lnTo>
                  <a:pt x="37748" y="185870"/>
                </a:lnTo>
                <a:lnTo>
                  <a:pt x="30324" y="212572"/>
                </a:lnTo>
                <a:lnTo>
                  <a:pt x="27836" y="226804"/>
                </a:lnTo>
                <a:lnTo>
                  <a:pt x="26178" y="241373"/>
                </a:lnTo>
                <a:lnTo>
                  <a:pt x="25072" y="256165"/>
                </a:lnTo>
                <a:lnTo>
                  <a:pt x="23065" y="268566"/>
                </a:lnTo>
                <a:lnTo>
                  <a:pt x="20457" y="279374"/>
                </a:lnTo>
                <a:lnTo>
                  <a:pt x="17448" y="289119"/>
                </a:lnTo>
                <a:lnTo>
                  <a:pt x="15442" y="298156"/>
                </a:lnTo>
                <a:lnTo>
                  <a:pt x="14105" y="306721"/>
                </a:lnTo>
                <a:lnTo>
                  <a:pt x="13214" y="314970"/>
                </a:lnTo>
                <a:lnTo>
                  <a:pt x="11349" y="326820"/>
                </a:lnTo>
                <a:lnTo>
                  <a:pt x="3927" y="368756"/>
                </a:lnTo>
                <a:lnTo>
                  <a:pt x="2619" y="377918"/>
                </a:lnTo>
                <a:lnTo>
                  <a:pt x="0" y="40005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SMARTPenAnnotation96"/>
          <p:cNvSpPr/>
          <p:nvPr/>
        </p:nvSpPr>
        <p:spPr>
          <a:xfrm>
            <a:off x="5192814" y="4171950"/>
            <a:ext cx="179287" cy="193700"/>
          </a:xfrm>
          <a:custGeom>
            <a:avLst/>
            <a:gdLst/>
            <a:ahLst/>
            <a:cxnLst/>
            <a:rect l="0" t="0" r="0" b="0"/>
            <a:pathLst>
              <a:path w="179287" h="193700">
                <a:moveTo>
                  <a:pt x="7836" y="0"/>
                </a:moveTo>
                <a:lnTo>
                  <a:pt x="13903" y="6067"/>
                </a:lnTo>
                <a:lnTo>
                  <a:pt x="16961" y="11665"/>
                </a:lnTo>
                <a:lnTo>
                  <a:pt x="20269" y="19206"/>
                </a:lnTo>
                <a:lnTo>
                  <a:pt x="23744" y="28044"/>
                </a:lnTo>
                <a:lnTo>
                  <a:pt x="26062" y="35206"/>
                </a:lnTo>
                <a:lnTo>
                  <a:pt x="27606" y="41250"/>
                </a:lnTo>
                <a:lnTo>
                  <a:pt x="28636" y="46550"/>
                </a:lnTo>
                <a:lnTo>
                  <a:pt x="28052" y="53893"/>
                </a:lnTo>
                <a:lnTo>
                  <a:pt x="26394" y="62599"/>
                </a:lnTo>
                <a:lnTo>
                  <a:pt x="24018" y="72212"/>
                </a:lnTo>
                <a:lnTo>
                  <a:pt x="4494" y="143898"/>
                </a:lnTo>
                <a:lnTo>
                  <a:pt x="1798" y="155621"/>
                </a:lnTo>
                <a:lnTo>
                  <a:pt x="0" y="164708"/>
                </a:lnTo>
                <a:lnTo>
                  <a:pt x="72" y="170765"/>
                </a:lnTo>
                <a:lnTo>
                  <a:pt x="1390" y="174803"/>
                </a:lnTo>
                <a:lnTo>
                  <a:pt x="3538" y="177495"/>
                </a:lnTo>
                <a:lnTo>
                  <a:pt x="4971" y="180560"/>
                </a:lnTo>
                <a:lnTo>
                  <a:pt x="5926" y="183873"/>
                </a:lnTo>
                <a:lnTo>
                  <a:pt x="6562" y="187352"/>
                </a:lnTo>
                <a:lnTo>
                  <a:pt x="8257" y="189671"/>
                </a:lnTo>
                <a:lnTo>
                  <a:pt x="10656" y="191217"/>
                </a:lnTo>
                <a:lnTo>
                  <a:pt x="13526" y="192248"/>
                </a:lnTo>
                <a:lnTo>
                  <a:pt x="16709" y="192935"/>
                </a:lnTo>
                <a:lnTo>
                  <a:pt x="20101" y="193394"/>
                </a:lnTo>
                <a:lnTo>
                  <a:pt x="23633" y="193699"/>
                </a:lnTo>
                <a:lnTo>
                  <a:pt x="32337" y="192632"/>
                </a:lnTo>
                <a:lnTo>
                  <a:pt x="44490" y="190651"/>
                </a:lnTo>
                <a:lnTo>
                  <a:pt x="58942" y="188061"/>
                </a:lnTo>
                <a:lnTo>
                  <a:pt x="69846" y="185064"/>
                </a:lnTo>
                <a:lnTo>
                  <a:pt x="78386" y="181796"/>
                </a:lnTo>
                <a:lnTo>
                  <a:pt x="107285" y="167425"/>
                </a:lnTo>
                <a:lnTo>
                  <a:pt x="113505" y="164956"/>
                </a:lnTo>
                <a:lnTo>
                  <a:pt x="118922" y="163311"/>
                </a:lnTo>
                <a:lnTo>
                  <a:pt x="123803" y="162214"/>
                </a:lnTo>
                <a:lnTo>
                  <a:pt x="129597" y="160212"/>
                </a:lnTo>
                <a:lnTo>
                  <a:pt x="136000" y="157608"/>
                </a:lnTo>
                <a:lnTo>
                  <a:pt x="142808" y="154602"/>
                </a:lnTo>
                <a:lnTo>
                  <a:pt x="148618" y="152598"/>
                </a:lnTo>
                <a:lnTo>
                  <a:pt x="153760" y="151262"/>
                </a:lnTo>
                <a:lnTo>
                  <a:pt x="179286" y="14858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SMARTPenAnnotation97"/>
          <p:cNvSpPr/>
          <p:nvPr/>
        </p:nvSpPr>
        <p:spPr>
          <a:xfrm>
            <a:off x="5360670" y="4171950"/>
            <a:ext cx="11431" cy="365760"/>
          </a:xfrm>
          <a:custGeom>
            <a:avLst/>
            <a:gdLst/>
            <a:ahLst/>
            <a:cxnLst/>
            <a:rect l="0" t="0" r="0" b="0"/>
            <a:pathLst>
              <a:path w="11431" h="365760">
                <a:moveTo>
                  <a:pt x="11430" y="0"/>
                </a:moveTo>
                <a:lnTo>
                  <a:pt x="5362" y="18203"/>
                </a:lnTo>
                <a:lnTo>
                  <a:pt x="3575" y="24835"/>
                </a:lnTo>
                <a:lnTo>
                  <a:pt x="2383" y="30526"/>
                </a:lnTo>
                <a:lnTo>
                  <a:pt x="1588" y="35591"/>
                </a:lnTo>
                <a:lnTo>
                  <a:pt x="1059" y="41507"/>
                </a:lnTo>
                <a:lnTo>
                  <a:pt x="706" y="47991"/>
                </a:lnTo>
                <a:lnTo>
                  <a:pt x="470" y="54854"/>
                </a:lnTo>
                <a:lnTo>
                  <a:pt x="139" y="88784"/>
                </a:lnTo>
                <a:lnTo>
                  <a:pt x="1363" y="102369"/>
                </a:lnTo>
                <a:lnTo>
                  <a:pt x="3448" y="116506"/>
                </a:lnTo>
                <a:lnTo>
                  <a:pt x="6109" y="131010"/>
                </a:lnTo>
                <a:lnTo>
                  <a:pt x="7882" y="143220"/>
                </a:lnTo>
                <a:lnTo>
                  <a:pt x="9065" y="153900"/>
                </a:lnTo>
                <a:lnTo>
                  <a:pt x="9853" y="163560"/>
                </a:lnTo>
                <a:lnTo>
                  <a:pt x="9108" y="178890"/>
                </a:lnTo>
                <a:lnTo>
                  <a:pt x="7343" y="197999"/>
                </a:lnTo>
                <a:lnTo>
                  <a:pt x="4895" y="219630"/>
                </a:lnTo>
                <a:lnTo>
                  <a:pt x="3263" y="240400"/>
                </a:lnTo>
                <a:lnTo>
                  <a:pt x="2175" y="260596"/>
                </a:lnTo>
                <a:lnTo>
                  <a:pt x="967" y="298700"/>
                </a:lnTo>
                <a:lnTo>
                  <a:pt x="0" y="36575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SMARTPenAnnotation98"/>
          <p:cNvSpPr/>
          <p:nvPr/>
        </p:nvSpPr>
        <p:spPr>
          <a:xfrm>
            <a:off x="5497829" y="4229100"/>
            <a:ext cx="193630" cy="273626"/>
          </a:xfrm>
          <a:custGeom>
            <a:avLst/>
            <a:gdLst/>
            <a:ahLst/>
            <a:cxnLst/>
            <a:rect l="0" t="0" r="0" b="0"/>
            <a:pathLst>
              <a:path w="193630" h="273626">
                <a:moveTo>
                  <a:pt x="0" y="0"/>
                </a:moveTo>
                <a:lnTo>
                  <a:pt x="0" y="38256"/>
                </a:lnTo>
                <a:lnTo>
                  <a:pt x="1271" y="42014"/>
                </a:lnTo>
                <a:lnTo>
                  <a:pt x="6068" y="49576"/>
                </a:lnTo>
                <a:lnTo>
                  <a:pt x="7855" y="54640"/>
                </a:lnTo>
                <a:lnTo>
                  <a:pt x="9048" y="60557"/>
                </a:lnTo>
                <a:lnTo>
                  <a:pt x="9842" y="67041"/>
                </a:lnTo>
                <a:lnTo>
                  <a:pt x="10371" y="72634"/>
                </a:lnTo>
                <a:lnTo>
                  <a:pt x="10725" y="77632"/>
                </a:lnTo>
                <a:lnTo>
                  <a:pt x="10959" y="82234"/>
                </a:lnTo>
                <a:lnTo>
                  <a:pt x="11221" y="97508"/>
                </a:lnTo>
                <a:lnTo>
                  <a:pt x="11389" y="132291"/>
                </a:lnTo>
                <a:lnTo>
                  <a:pt x="12673" y="140263"/>
                </a:lnTo>
                <a:lnTo>
                  <a:pt x="14799" y="148119"/>
                </a:lnTo>
                <a:lnTo>
                  <a:pt x="17486" y="155896"/>
                </a:lnTo>
                <a:lnTo>
                  <a:pt x="20548" y="166160"/>
                </a:lnTo>
                <a:lnTo>
                  <a:pt x="27336" y="191112"/>
                </a:lnTo>
                <a:lnTo>
                  <a:pt x="30925" y="202338"/>
                </a:lnTo>
                <a:lnTo>
                  <a:pt x="34586" y="212362"/>
                </a:lnTo>
                <a:lnTo>
                  <a:pt x="38298" y="221584"/>
                </a:lnTo>
                <a:lnTo>
                  <a:pt x="42042" y="229003"/>
                </a:lnTo>
                <a:lnTo>
                  <a:pt x="45808" y="235218"/>
                </a:lnTo>
                <a:lnTo>
                  <a:pt x="49589" y="240632"/>
                </a:lnTo>
                <a:lnTo>
                  <a:pt x="52109" y="245511"/>
                </a:lnTo>
                <a:lnTo>
                  <a:pt x="53790" y="250034"/>
                </a:lnTo>
                <a:lnTo>
                  <a:pt x="54910" y="254319"/>
                </a:lnTo>
                <a:lnTo>
                  <a:pt x="58197" y="258446"/>
                </a:lnTo>
                <a:lnTo>
                  <a:pt x="62928" y="262467"/>
                </a:lnTo>
                <a:lnTo>
                  <a:pt x="68622" y="266418"/>
                </a:lnTo>
                <a:lnTo>
                  <a:pt x="74958" y="269052"/>
                </a:lnTo>
                <a:lnTo>
                  <a:pt x="81723" y="270807"/>
                </a:lnTo>
                <a:lnTo>
                  <a:pt x="88772" y="271978"/>
                </a:lnTo>
                <a:lnTo>
                  <a:pt x="94741" y="272759"/>
                </a:lnTo>
                <a:lnTo>
                  <a:pt x="99991" y="273279"/>
                </a:lnTo>
                <a:lnTo>
                  <a:pt x="104761" y="273625"/>
                </a:lnTo>
                <a:lnTo>
                  <a:pt x="109211" y="272587"/>
                </a:lnTo>
                <a:lnTo>
                  <a:pt x="113448" y="270624"/>
                </a:lnTo>
                <a:lnTo>
                  <a:pt x="117542" y="268046"/>
                </a:lnTo>
                <a:lnTo>
                  <a:pt x="121541" y="265057"/>
                </a:lnTo>
                <a:lnTo>
                  <a:pt x="125478" y="261795"/>
                </a:lnTo>
                <a:lnTo>
                  <a:pt x="129372" y="258350"/>
                </a:lnTo>
                <a:lnTo>
                  <a:pt x="140472" y="247748"/>
                </a:lnTo>
                <a:lnTo>
                  <a:pt x="174785" y="213811"/>
                </a:lnTo>
                <a:lnTo>
                  <a:pt x="178754" y="206041"/>
                </a:lnTo>
                <a:lnTo>
                  <a:pt x="182670" y="195780"/>
                </a:lnTo>
                <a:lnTo>
                  <a:pt x="186550" y="183860"/>
                </a:lnTo>
                <a:lnTo>
                  <a:pt x="189137" y="172103"/>
                </a:lnTo>
                <a:lnTo>
                  <a:pt x="190861" y="160455"/>
                </a:lnTo>
                <a:lnTo>
                  <a:pt x="192011" y="148880"/>
                </a:lnTo>
                <a:lnTo>
                  <a:pt x="192777" y="138623"/>
                </a:lnTo>
                <a:lnTo>
                  <a:pt x="193289" y="129245"/>
                </a:lnTo>
                <a:lnTo>
                  <a:pt x="193629" y="120453"/>
                </a:lnTo>
                <a:lnTo>
                  <a:pt x="192586" y="112052"/>
                </a:lnTo>
                <a:lnTo>
                  <a:pt x="190621" y="103911"/>
                </a:lnTo>
                <a:lnTo>
                  <a:pt x="188041" y="95944"/>
                </a:lnTo>
                <a:lnTo>
                  <a:pt x="183781" y="89363"/>
                </a:lnTo>
                <a:lnTo>
                  <a:pt x="178401" y="83705"/>
                </a:lnTo>
                <a:lnTo>
                  <a:pt x="172274" y="78663"/>
                </a:lnTo>
                <a:lnTo>
                  <a:pt x="166919" y="75302"/>
                </a:lnTo>
                <a:lnTo>
                  <a:pt x="162080" y="73061"/>
                </a:lnTo>
                <a:lnTo>
                  <a:pt x="157583" y="71567"/>
                </a:lnTo>
                <a:lnTo>
                  <a:pt x="152046" y="69301"/>
                </a:lnTo>
                <a:lnTo>
                  <a:pt x="145814" y="66521"/>
                </a:lnTo>
                <a:lnTo>
                  <a:pt x="139120" y="63397"/>
                </a:lnTo>
                <a:lnTo>
                  <a:pt x="129577" y="61314"/>
                </a:lnTo>
                <a:lnTo>
                  <a:pt x="118135" y="59926"/>
                </a:lnTo>
                <a:lnTo>
                  <a:pt x="105427" y="59001"/>
                </a:lnTo>
                <a:lnTo>
                  <a:pt x="94414" y="59654"/>
                </a:lnTo>
                <a:lnTo>
                  <a:pt x="84533" y="61359"/>
                </a:lnTo>
                <a:lnTo>
                  <a:pt x="75406" y="63766"/>
                </a:lnTo>
                <a:lnTo>
                  <a:pt x="66780" y="65370"/>
                </a:lnTo>
                <a:lnTo>
                  <a:pt x="58491" y="66440"/>
                </a:lnTo>
                <a:lnTo>
                  <a:pt x="50424" y="67153"/>
                </a:lnTo>
                <a:lnTo>
                  <a:pt x="43776" y="68898"/>
                </a:lnTo>
                <a:lnTo>
                  <a:pt x="38074" y="71332"/>
                </a:lnTo>
                <a:lnTo>
                  <a:pt x="11430" y="9143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Summary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800"/>
              <a:t>In summary, a trapezoid is a special quadrilateral in which </a:t>
            </a:r>
            <a:r>
              <a:rPr lang="en-US" sz="2800" b="1"/>
              <a:t>exactly one pair of opposite sides is parallel. </a:t>
            </a:r>
          </a:p>
          <a:p>
            <a:pPr>
              <a:lnSpc>
                <a:spcPct val="90000"/>
              </a:lnSpc>
            </a:pPr>
            <a:r>
              <a:rPr lang="en-US" sz="2800"/>
              <a:t>This, of course, means that </a:t>
            </a:r>
            <a:r>
              <a:rPr lang="en-US" sz="2800" b="1"/>
              <a:t>a trapezoid is never a parallelogram </a:t>
            </a:r>
            <a:r>
              <a:rPr lang="en-US" sz="2800"/>
              <a:t>since a parallelogram must have both pairs of opposite sides parallel.</a:t>
            </a:r>
          </a:p>
          <a:p>
            <a:pPr>
              <a:lnSpc>
                <a:spcPct val="90000"/>
              </a:lnSpc>
            </a:pPr>
            <a:r>
              <a:rPr lang="en-US" sz="2800"/>
              <a:t>An </a:t>
            </a:r>
            <a:r>
              <a:rPr lang="en-US" sz="2800" b="1"/>
              <a:t>isosclele trapezoid </a:t>
            </a:r>
            <a:r>
              <a:rPr lang="en-US" sz="2800"/>
              <a:t>is a trapezoid in which the legs are congruent ( which in turn means that the base angle and the diagonals are also congruent.).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What is a parallelogram?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A </a:t>
            </a:r>
            <a:r>
              <a:rPr lang="en-US" b="1"/>
              <a:t>parallelogram </a:t>
            </a:r>
            <a:r>
              <a:rPr lang="en-US"/>
              <a:t>is a quadrilateral with both pairs of opposite sides </a:t>
            </a:r>
            <a:r>
              <a:rPr lang="en-US" b="1"/>
              <a:t>parallel</a:t>
            </a:r>
            <a:r>
              <a:rPr lang="en-US"/>
              <a:t>.</a:t>
            </a:r>
            <a:endParaRPr lang="en-US" b="1"/>
          </a:p>
          <a:p>
            <a:pPr>
              <a:buFontTx/>
              <a:buNone/>
            </a:pPr>
            <a:endParaRPr lang="en-US"/>
          </a:p>
        </p:txBody>
      </p:sp>
      <p:sp>
        <p:nvSpPr>
          <p:cNvPr id="3076" name="Line 4"/>
          <p:cNvSpPr>
            <a:spLocks noChangeShapeType="1"/>
          </p:cNvSpPr>
          <p:nvPr/>
        </p:nvSpPr>
        <p:spPr bwMode="auto">
          <a:xfrm flipV="1">
            <a:off x="1143000" y="2895600"/>
            <a:ext cx="2895600" cy="2895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077" name="Line 5"/>
          <p:cNvSpPr>
            <a:spLocks noChangeShapeType="1"/>
          </p:cNvSpPr>
          <p:nvPr/>
        </p:nvSpPr>
        <p:spPr bwMode="auto">
          <a:xfrm flipV="1">
            <a:off x="3581400" y="2971800"/>
            <a:ext cx="2971800" cy="297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078" name="Line 6"/>
          <p:cNvSpPr>
            <a:spLocks noChangeShapeType="1"/>
          </p:cNvSpPr>
          <p:nvPr/>
        </p:nvSpPr>
        <p:spPr bwMode="auto">
          <a:xfrm flipV="1">
            <a:off x="1447800" y="3505200"/>
            <a:ext cx="5715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082" name="Line 10"/>
          <p:cNvSpPr>
            <a:spLocks noChangeShapeType="1"/>
          </p:cNvSpPr>
          <p:nvPr/>
        </p:nvSpPr>
        <p:spPr bwMode="auto">
          <a:xfrm flipV="1">
            <a:off x="1219200" y="5029200"/>
            <a:ext cx="5715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087" name="AutoShape 15"/>
          <p:cNvSpPr>
            <a:spLocks noChangeArrowheads="1"/>
          </p:cNvSpPr>
          <p:nvPr/>
        </p:nvSpPr>
        <p:spPr bwMode="auto">
          <a:xfrm>
            <a:off x="1905000" y="3505200"/>
            <a:ext cx="4114800" cy="1524000"/>
          </a:xfrm>
          <a:prstGeom prst="parallelogram">
            <a:avLst>
              <a:gd name="adj" fmla="val 100838"/>
            </a:avLst>
          </a:prstGeom>
          <a:solidFill>
            <a:srgbClr val="FFFF00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0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800" decel="100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800" decel="100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800" decel="100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800" decel="1000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800" decel="100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800" decel="100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800" decel="100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3" dur="500"/>
                                        <p:tgtEl>
                                          <p:spTgt spid="30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6" grpId="0" animBg="1"/>
      <p:bldP spid="3077" grpId="0" animBg="1"/>
      <p:bldP spid="3078" grpId="0" animBg="1"/>
      <p:bldP spid="3082" grpId="0" animBg="1"/>
      <p:bldP spid="308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Properties of parallelograms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1"/>
            <a:ext cx="6172200" cy="4495800"/>
          </a:xfrm>
        </p:spPr>
        <p:txBody>
          <a:bodyPr/>
          <a:lstStyle/>
          <a:p>
            <a:r>
              <a:rPr lang="en-US" dirty="0"/>
              <a:t>Opposite sides are parallel.</a:t>
            </a:r>
          </a:p>
          <a:p>
            <a:r>
              <a:rPr lang="en-US" dirty="0"/>
              <a:t>Opposite sides are congruent.</a:t>
            </a:r>
          </a:p>
          <a:p>
            <a:r>
              <a:rPr lang="en-US" dirty="0"/>
              <a:t>Opposite angles are congruent.</a:t>
            </a:r>
          </a:p>
          <a:p>
            <a:r>
              <a:rPr lang="en-US" dirty="0"/>
              <a:t>Diagonals bisect each other</a:t>
            </a:r>
            <a:r>
              <a:rPr lang="en-US" dirty="0" smtClean="0"/>
              <a:t>.</a:t>
            </a:r>
          </a:p>
          <a:p>
            <a:r>
              <a:rPr lang="en-US" dirty="0" smtClean="0"/>
              <a:t>Total degrees of interior angles= 360</a:t>
            </a:r>
            <a:endParaRPr lang="en-US" dirty="0"/>
          </a:p>
        </p:txBody>
      </p:sp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24600" y="2819400"/>
            <a:ext cx="2336800" cy="2362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Five Ways to Prove a Quadrilateral is a Parallelogram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609600" indent="-609600">
              <a:buFontTx/>
              <a:buAutoNum type="arabicPeriod"/>
            </a:pPr>
            <a:r>
              <a:rPr lang="en-US" sz="2800"/>
              <a:t>Show that both pairs of opposite sides are parallel.</a:t>
            </a:r>
          </a:p>
          <a:p>
            <a:pPr marL="609600" indent="-609600">
              <a:buFontTx/>
              <a:buAutoNum type="arabicPeriod"/>
            </a:pPr>
            <a:r>
              <a:rPr lang="en-US" sz="2800"/>
              <a:t>Show that both pairs of opposite sides are congruent.</a:t>
            </a:r>
          </a:p>
          <a:p>
            <a:pPr marL="609600" indent="-609600">
              <a:buFontTx/>
              <a:buAutoNum type="arabicPeriod"/>
            </a:pPr>
            <a:r>
              <a:rPr lang="en-US" sz="2800"/>
              <a:t>Show that one pair of opposite sides are both parallel and congruent.</a:t>
            </a:r>
          </a:p>
          <a:p>
            <a:pPr marL="609600" indent="-609600">
              <a:buFontTx/>
              <a:buAutoNum type="arabicPeriod"/>
            </a:pPr>
            <a:r>
              <a:rPr lang="en-US" sz="2800"/>
              <a:t>Show that both pairs of opposite angles are congruent.</a:t>
            </a:r>
          </a:p>
          <a:p>
            <a:pPr marL="609600" indent="-609600">
              <a:buFontTx/>
              <a:buAutoNum type="arabicPeriod"/>
            </a:pPr>
            <a:r>
              <a:rPr lang="en-US" sz="2800"/>
              <a:t>Show that the diagonals bisect each other.</a:t>
            </a:r>
          </a:p>
        </p:txBody>
      </p:sp>
      <p:sp>
        <p:nvSpPr>
          <p:cNvPr id="4" name="SMARTPenAnnotation250"/>
          <p:cNvSpPr/>
          <p:nvPr/>
        </p:nvSpPr>
        <p:spPr>
          <a:xfrm>
            <a:off x="7818119" y="2171700"/>
            <a:ext cx="1074422" cy="11430"/>
          </a:xfrm>
          <a:custGeom>
            <a:avLst/>
            <a:gdLst/>
            <a:ahLst/>
            <a:cxnLst/>
            <a:rect l="0" t="0" r="0" b="0"/>
            <a:pathLst>
              <a:path w="1074422" h="11430">
                <a:moveTo>
                  <a:pt x="0" y="11429"/>
                </a:moveTo>
                <a:lnTo>
                  <a:pt x="12137" y="5362"/>
                </a:lnTo>
                <a:lnTo>
                  <a:pt x="18251" y="3574"/>
                </a:lnTo>
                <a:lnTo>
                  <a:pt x="24868" y="2383"/>
                </a:lnTo>
                <a:lnTo>
                  <a:pt x="31818" y="1588"/>
                </a:lnTo>
                <a:lnTo>
                  <a:pt x="37723" y="1059"/>
                </a:lnTo>
                <a:lnTo>
                  <a:pt x="42929" y="706"/>
                </a:lnTo>
                <a:lnTo>
                  <a:pt x="47669" y="470"/>
                </a:lnTo>
                <a:lnTo>
                  <a:pt x="60409" y="139"/>
                </a:lnTo>
                <a:lnTo>
                  <a:pt x="68213" y="1362"/>
                </a:lnTo>
                <a:lnTo>
                  <a:pt x="78495" y="3448"/>
                </a:lnTo>
                <a:lnTo>
                  <a:pt x="90430" y="6109"/>
                </a:lnTo>
                <a:lnTo>
                  <a:pt x="100927" y="7882"/>
                </a:lnTo>
                <a:lnTo>
                  <a:pt x="110465" y="9065"/>
                </a:lnTo>
                <a:lnTo>
                  <a:pt x="119363" y="9853"/>
                </a:lnTo>
                <a:lnTo>
                  <a:pt x="166504" y="10729"/>
                </a:lnTo>
                <a:lnTo>
                  <a:pt x="198633" y="10962"/>
                </a:lnTo>
                <a:lnTo>
                  <a:pt x="226402" y="9848"/>
                </a:lnTo>
                <a:lnTo>
                  <a:pt x="251265" y="7835"/>
                </a:lnTo>
                <a:lnTo>
                  <a:pt x="274190" y="5223"/>
                </a:lnTo>
                <a:lnTo>
                  <a:pt x="292013" y="3482"/>
                </a:lnTo>
                <a:lnTo>
                  <a:pt x="306436" y="2321"/>
                </a:lnTo>
                <a:lnTo>
                  <a:pt x="318591" y="1547"/>
                </a:lnTo>
                <a:lnTo>
                  <a:pt x="342257" y="687"/>
                </a:lnTo>
                <a:lnTo>
                  <a:pt x="370554" y="305"/>
                </a:lnTo>
                <a:lnTo>
                  <a:pt x="1074421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251"/>
          <p:cNvSpPr/>
          <p:nvPr/>
        </p:nvSpPr>
        <p:spPr>
          <a:xfrm>
            <a:off x="8207446" y="2080260"/>
            <a:ext cx="227895" cy="194310"/>
          </a:xfrm>
          <a:custGeom>
            <a:avLst/>
            <a:gdLst/>
            <a:ahLst/>
            <a:cxnLst/>
            <a:rect l="0" t="0" r="0" b="0"/>
            <a:pathLst>
              <a:path w="227895" h="194310">
                <a:moveTo>
                  <a:pt x="205033" y="0"/>
                </a:moveTo>
                <a:lnTo>
                  <a:pt x="198966" y="6067"/>
                </a:lnTo>
                <a:lnTo>
                  <a:pt x="195908" y="7855"/>
                </a:lnTo>
                <a:lnTo>
                  <a:pt x="189125" y="9841"/>
                </a:lnTo>
                <a:lnTo>
                  <a:pt x="185537" y="11640"/>
                </a:lnTo>
                <a:lnTo>
                  <a:pt x="181876" y="14110"/>
                </a:lnTo>
                <a:lnTo>
                  <a:pt x="178166" y="17026"/>
                </a:lnTo>
                <a:lnTo>
                  <a:pt x="175691" y="20241"/>
                </a:lnTo>
                <a:lnTo>
                  <a:pt x="174043" y="23654"/>
                </a:lnTo>
                <a:lnTo>
                  <a:pt x="172943" y="27199"/>
                </a:lnTo>
                <a:lnTo>
                  <a:pt x="169670" y="29562"/>
                </a:lnTo>
                <a:lnTo>
                  <a:pt x="164947" y="31138"/>
                </a:lnTo>
                <a:lnTo>
                  <a:pt x="159260" y="32188"/>
                </a:lnTo>
                <a:lnTo>
                  <a:pt x="154197" y="34159"/>
                </a:lnTo>
                <a:lnTo>
                  <a:pt x="149553" y="36742"/>
                </a:lnTo>
                <a:lnTo>
                  <a:pt x="145186" y="39735"/>
                </a:lnTo>
                <a:lnTo>
                  <a:pt x="139735" y="41730"/>
                </a:lnTo>
                <a:lnTo>
                  <a:pt x="133561" y="43060"/>
                </a:lnTo>
                <a:lnTo>
                  <a:pt x="126905" y="43946"/>
                </a:lnTo>
                <a:lnTo>
                  <a:pt x="119928" y="45807"/>
                </a:lnTo>
                <a:lnTo>
                  <a:pt x="112736" y="48318"/>
                </a:lnTo>
                <a:lnTo>
                  <a:pt x="105402" y="51262"/>
                </a:lnTo>
                <a:lnTo>
                  <a:pt x="99243" y="53224"/>
                </a:lnTo>
                <a:lnTo>
                  <a:pt x="93866" y="54533"/>
                </a:lnTo>
                <a:lnTo>
                  <a:pt x="89012" y="55405"/>
                </a:lnTo>
                <a:lnTo>
                  <a:pt x="84506" y="57257"/>
                </a:lnTo>
                <a:lnTo>
                  <a:pt x="80232" y="59761"/>
                </a:lnTo>
                <a:lnTo>
                  <a:pt x="76112" y="62700"/>
                </a:lnTo>
                <a:lnTo>
                  <a:pt x="72096" y="64660"/>
                </a:lnTo>
                <a:lnTo>
                  <a:pt x="68148" y="65966"/>
                </a:lnTo>
                <a:lnTo>
                  <a:pt x="58755" y="68063"/>
                </a:lnTo>
                <a:lnTo>
                  <a:pt x="54085" y="71737"/>
                </a:lnTo>
                <a:lnTo>
                  <a:pt x="51061" y="74494"/>
                </a:lnTo>
                <a:lnTo>
                  <a:pt x="34670" y="90511"/>
                </a:lnTo>
                <a:lnTo>
                  <a:pt x="29228" y="94630"/>
                </a:lnTo>
                <a:lnTo>
                  <a:pt x="24330" y="97377"/>
                </a:lnTo>
                <a:lnTo>
                  <a:pt x="19794" y="99208"/>
                </a:lnTo>
                <a:lnTo>
                  <a:pt x="15500" y="101698"/>
                </a:lnTo>
                <a:lnTo>
                  <a:pt x="11368" y="104629"/>
                </a:lnTo>
                <a:lnTo>
                  <a:pt x="0" y="113733"/>
                </a:lnTo>
                <a:lnTo>
                  <a:pt x="2994" y="114048"/>
                </a:lnTo>
                <a:lnTo>
                  <a:pt x="5571" y="114132"/>
                </a:lnTo>
                <a:lnTo>
                  <a:pt x="8558" y="115458"/>
                </a:lnTo>
                <a:lnTo>
                  <a:pt x="15264" y="120318"/>
                </a:lnTo>
                <a:lnTo>
                  <a:pt x="17561" y="123391"/>
                </a:lnTo>
                <a:lnTo>
                  <a:pt x="19092" y="126711"/>
                </a:lnTo>
                <a:lnTo>
                  <a:pt x="20112" y="130194"/>
                </a:lnTo>
                <a:lnTo>
                  <a:pt x="22063" y="132516"/>
                </a:lnTo>
                <a:lnTo>
                  <a:pt x="24632" y="134063"/>
                </a:lnTo>
                <a:lnTo>
                  <a:pt x="30876" y="135783"/>
                </a:lnTo>
                <a:lnTo>
                  <a:pt x="37884" y="136548"/>
                </a:lnTo>
                <a:lnTo>
                  <a:pt x="42800" y="138022"/>
                </a:lnTo>
                <a:lnTo>
                  <a:pt x="48618" y="140274"/>
                </a:lnTo>
                <a:lnTo>
                  <a:pt x="55036" y="143046"/>
                </a:lnTo>
                <a:lnTo>
                  <a:pt x="68941" y="149512"/>
                </a:lnTo>
                <a:lnTo>
                  <a:pt x="76205" y="153015"/>
                </a:lnTo>
                <a:lnTo>
                  <a:pt x="101210" y="163679"/>
                </a:lnTo>
                <a:lnTo>
                  <a:pt x="116768" y="170079"/>
                </a:lnTo>
                <a:lnTo>
                  <a:pt x="130950" y="174346"/>
                </a:lnTo>
                <a:lnTo>
                  <a:pt x="144214" y="177191"/>
                </a:lnTo>
                <a:lnTo>
                  <a:pt x="156868" y="179087"/>
                </a:lnTo>
                <a:lnTo>
                  <a:pt x="167842" y="181621"/>
                </a:lnTo>
                <a:lnTo>
                  <a:pt x="177700" y="184581"/>
                </a:lnTo>
                <a:lnTo>
                  <a:pt x="186811" y="187824"/>
                </a:lnTo>
                <a:lnTo>
                  <a:pt x="194155" y="189985"/>
                </a:lnTo>
                <a:lnTo>
                  <a:pt x="200322" y="191427"/>
                </a:lnTo>
                <a:lnTo>
                  <a:pt x="205702" y="192388"/>
                </a:lnTo>
                <a:lnTo>
                  <a:pt x="210559" y="193028"/>
                </a:lnTo>
                <a:lnTo>
                  <a:pt x="215067" y="193455"/>
                </a:lnTo>
                <a:lnTo>
                  <a:pt x="227894" y="19430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252"/>
          <p:cNvSpPr/>
          <p:nvPr/>
        </p:nvSpPr>
        <p:spPr>
          <a:xfrm>
            <a:off x="8423909" y="2286000"/>
            <a:ext cx="3389" cy="1"/>
          </a:xfrm>
          <a:custGeom>
            <a:avLst/>
            <a:gdLst/>
            <a:ahLst/>
            <a:cxnLst/>
            <a:rect l="0" t="0" r="0" b="0"/>
            <a:pathLst>
              <a:path w="3389" h="1">
                <a:moveTo>
                  <a:pt x="0" y="0"/>
                </a:moveTo>
                <a:lnTo>
                  <a:pt x="3388" y="0"/>
                </a:lnTo>
                <a:close/>
              </a:path>
            </a:pathLst>
          </a:custGeom>
          <a:ln w="381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253"/>
          <p:cNvSpPr/>
          <p:nvPr/>
        </p:nvSpPr>
        <p:spPr>
          <a:xfrm>
            <a:off x="7875269" y="2628900"/>
            <a:ext cx="1143001" cy="91440"/>
          </a:xfrm>
          <a:custGeom>
            <a:avLst/>
            <a:gdLst/>
            <a:ahLst/>
            <a:cxnLst/>
            <a:rect l="0" t="0" r="0" b="0"/>
            <a:pathLst>
              <a:path w="1143001" h="91440">
                <a:moveTo>
                  <a:pt x="0" y="0"/>
                </a:moveTo>
                <a:lnTo>
                  <a:pt x="35592" y="0"/>
                </a:lnTo>
                <a:lnTo>
                  <a:pt x="44048" y="1269"/>
                </a:lnTo>
                <a:lnTo>
                  <a:pt x="54766" y="3386"/>
                </a:lnTo>
                <a:lnTo>
                  <a:pt x="66991" y="6067"/>
                </a:lnTo>
                <a:lnTo>
                  <a:pt x="77680" y="7855"/>
                </a:lnTo>
                <a:lnTo>
                  <a:pt x="96332" y="9841"/>
                </a:lnTo>
                <a:lnTo>
                  <a:pt x="146955" y="10723"/>
                </a:lnTo>
                <a:lnTo>
                  <a:pt x="242953" y="11290"/>
                </a:lnTo>
                <a:lnTo>
                  <a:pt x="272459" y="13876"/>
                </a:lnTo>
                <a:lnTo>
                  <a:pt x="479862" y="37167"/>
                </a:lnTo>
                <a:lnTo>
                  <a:pt x="510409" y="40018"/>
                </a:lnTo>
                <a:lnTo>
                  <a:pt x="534582" y="41919"/>
                </a:lnTo>
                <a:lnTo>
                  <a:pt x="554508" y="43185"/>
                </a:lnTo>
                <a:lnTo>
                  <a:pt x="577952" y="44030"/>
                </a:lnTo>
                <a:lnTo>
                  <a:pt x="631094" y="44969"/>
                </a:lnTo>
                <a:lnTo>
                  <a:pt x="653140" y="46489"/>
                </a:lnTo>
                <a:lnTo>
                  <a:pt x="671647" y="48772"/>
                </a:lnTo>
                <a:lnTo>
                  <a:pt x="687795" y="51565"/>
                </a:lnTo>
                <a:lnTo>
                  <a:pt x="701100" y="53426"/>
                </a:lnTo>
                <a:lnTo>
                  <a:pt x="722657" y="55495"/>
                </a:lnTo>
                <a:lnTo>
                  <a:pt x="754251" y="56414"/>
                </a:lnTo>
                <a:lnTo>
                  <a:pt x="830555" y="57004"/>
                </a:lnTo>
                <a:lnTo>
                  <a:pt x="847073" y="58322"/>
                </a:lnTo>
                <a:lnTo>
                  <a:pt x="861896" y="60472"/>
                </a:lnTo>
                <a:lnTo>
                  <a:pt x="875588" y="63174"/>
                </a:lnTo>
                <a:lnTo>
                  <a:pt x="897415" y="66246"/>
                </a:lnTo>
                <a:lnTo>
                  <a:pt x="955535" y="73046"/>
                </a:lnTo>
                <a:lnTo>
                  <a:pt x="981194" y="75367"/>
                </a:lnTo>
                <a:lnTo>
                  <a:pt x="1003379" y="76915"/>
                </a:lnTo>
                <a:lnTo>
                  <a:pt x="1023250" y="77946"/>
                </a:lnTo>
                <a:lnTo>
                  <a:pt x="1039037" y="79904"/>
                </a:lnTo>
                <a:lnTo>
                  <a:pt x="1052101" y="82479"/>
                </a:lnTo>
                <a:lnTo>
                  <a:pt x="1063351" y="85466"/>
                </a:lnTo>
                <a:lnTo>
                  <a:pt x="1077200" y="87457"/>
                </a:lnTo>
                <a:lnTo>
                  <a:pt x="1092784" y="88785"/>
                </a:lnTo>
                <a:lnTo>
                  <a:pt x="1143000" y="9143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254"/>
          <p:cNvSpPr/>
          <p:nvPr/>
        </p:nvSpPr>
        <p:spPr>
          <a:xfrm>
            <a:off x="8298235" y="2594609"/>
            <a:ext cx="251406" cy="194311"/>
          </a:xfrm>
          <a:custGeom>
            <a:avLst/>
            <a:gdLst/>
            <a:ahLst/>
            <a:cxnLst/>
            <a:rect l="0" t="0" r="0" b="0"/>
            <a:pathLst>
              <a:path w="251406" h="194311">
                <a:moveTo>
                  <a:pt x="159965" y="0"/>
                </a:moveTo>
                <a:lnTo>
                  <a:pt x="153897" y="0"/>
                </a:lnTo>
                <a:lnTo>
                  <a:pt x="152109" y="1270"/>
                </a:lnTo>
                <a:lnTo>
                  <a:pt x="150918" y="3387"/>
                </a:lnTo>
                <a:lnTo>
                  <a:pt x="150123" y="6068"/>
                </a:lnTo>
                <a:lnTo>
                  <a:pt x="148323" y="9126"/>
                </a:lnTo>
                <a:lnTo>
                  <a:pt x="145854" y="12434"/>
                </a:lnTo>
                <a:lnTo>
                  <a:pt x="138833" y="20801"/>
                </a:lnTo>
                <a:lnTo>
                  <a:pt x="136987" y="21487"/>
                </a:lnTo>
                <a:lnTo>
                  <a:pt x="131549" y="22250"/>
                </a:lnTo>
                <a:lnTo>
                  <a:pt x="129591" y="23724"/>
                </a:lnTo>
                <a:lnTo>
                  <a:pt x="128286" y="25976"/>
                </a:lnTo>
                <a:lnTo>
                  <a:pt x="127415" y="28747"/>
                </a:lnTo>
                <a:lnTo>
                  <a:pt x="125565" y="30595"/>
                </a:lnTo>
                <a:lnTo>
                  <a:pt x="123061" y="31827"/>
                </a:lnTo>
                <a:lnTo>
                  <a:pt x="116893" y="33196"/>
                </a:lnTo>
                <a:lnTo>
                  <a:pt x="109919" y="33804"/>
                </a:lnTo>
                <a:lnTo>
                  <a:pt x="106280" y="35236"/>
                </a:lnTo>
                <a:lnTo>
                  <a:pt x="98851" y="40214"/>
                </a:lnTo>
                <a:lnTo>
                  <a:pt x="95092" y="43320"/>
                </a:lnTo>
                <a:lnTo>
                  <a:pt x="91317" y="46660"/>
                </a:lnTo>
                <a:lnTo>
                  <a:pt x="87529" y="50157"/>
                </a:lnTo>
                <a:lnTo>
                  <a:pt x="83734" y="52488"/>
                </a:lnTo>
                <a:lnTo>
                  <a:pt x="76132" y="55078"/>
                </a:lnTo>
                <a:lnTo>
                  <a:pt x="68519" y="56229"/>
                </a:lnTo>
                <a:lnTo>
                  <a:pt x="64711" y="56536"/>
                </a:lnTo>
                <a:lnTo>
                  <a:pt x="60902" y="58011"/>
                </a:lnTo>
                <a:lnTo>
                  <a:pt x="53283" y="63036"/>
                </a:lnTo>
                <a:lnTo>
                  <a:pt x="47922" y="66938"/>
                </a:lnTo>
                <a:lnTo>
                  <a:pt x="44630" y="68755"/>
                </a:lnTo>
                <a:lnTo>
                  <a:pt x="26180" y="78278"/>
                </a:lnTo>
                <a:lnTo>
                  <a:pt x="20918" y="82627"/>
                </a:lnTo>
                <a:lnTo>
                  <a:pt x="17737" y="85565"/>
                </a:lnTo>
                <a:lnTo>
                  <a:pt x="14346" y="87523"/>
                </a:lnTo>
                <a:lnTo>
                  <a:pt x="7192" y="89700"/>
                </a:lnTo>
                <a:lnTo>
                  <a:pt x="4776" y="91550"/>
                </a:lnTo>
                <a:lnTo>
                  <a:pt x="3166" y="94053"/>
                </a:lnTo>
                <a:lnTo>
                  <a:pt x="580" y="101129"/>
                </a:lnTo>
                <a:lnTo>
                  <a:pt x="228" y="105483"/>
                </a:lnTo>
                <a:lnTo>
                  <a:pt x="0" y="112559"/>
                </a:lnTo>
                <a:lnTo>
                  <a:pt x="1252" y="113139"/>
                </a:lnTo>
                <a:lnTo>
                  <a:pt x="6028" y="113784"/>
                </a:lnTo>
                <a:lnTo>
                  <a:pt x="9081" y="115226"/>
                </a:lnTo>
                <a:lnTo>
                  <a:pt x="15858" y="120215"/>
                </a:lnTo>
                <a:lnTo>
                  <a:pt x="19444" y="122054"/>
                </a:lnTo>
                <a:lnTo>
                  <a:pt x="26814" y="124096"/>
                </a:lnTo>
                <a:lnTo>
                  <a:pt x="34323" y="128391"/>
                </a:lnTo>
                <a:lnTo>
                  <a:pt x="38104" y="131314"/>
                </a:lnTo>
                <a:lnTo>
                  <a:pt x="44434" y="133263"/>
                </a:lnTo>
                <a:lnTo>
                  <a:pt x="52464" y="134562"/>
                </a:lnTo>
                <a:lnTo>
                  <a:pt x="61628" y="135428"/>
                </a:lnTo>
                <a:lnTo>
                  <a:pt x="70276" y="137276"/>
                </a:lnTo>
                <a:lnTo>
                  <a:pt x="78583" y="139777"/>
                </a:lnTo>
                <a:lnTo>
                  <a:pt x="86660" y="142715"/>
                </a:lnTo>
                <a:lnTo>
                  <a:pt x="93315" y="144673"/>
                </a:lnTo>
                <a:lnTo>
                  <a:pt x="99022" y="145979"/>
                </a:lnTo>
                <a:lnTo>
                  <a:pt x="104096" y="146850"/>
                </a:lnTo>
                <a:lnTo>
                  <a:pt x="115098" y="151240"/>
                </a:lnTo>
                <a:lnTo>
                  <a:pt x="130054" y="157977"/>
                </a:lnTo>
                <a:lnTo>
                  <a:pt x="147644" y="166278"/>
                </a:lnTo>
                <a:lnTo>
                  <a:pt x="163181" y="171812"/>
                </a:lnTo>
                <a:lnTo>
                  <a:pt x="177349" y="175502"/>
                </a:lnTo>
                <a:lnTo>
                  <a:pt x="190604" y="177961"/>
                </a:lnTo>
                <a:lnTo>
                  <a:pt x="203251" y="180871"/>
                </a:lnTo>
                <a:lnTo>
                  <a:pt x="215492" y="184081"/>
                </a:lnTo>
                <a:lnTo>
                  <a:pt x="251405" y="19431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255"/>
          <p:cNvSpPr/>
          <p:nvPr/>
        </p:nvSpPr>
        <p:spPr>
          <a:xfrm>
            <a:off x="8778240" y="2617537"/>
            <a:ext cx="148075" cy="192341"/>
          </a:xfrm>
          <a:custGeom>
            <a:avLst/>
            <a:gdLst/>
            <a:ahLst/>
            <a:cxnLst/>
            <a:rect l="0" t="0" r="0" b="0"/>
            <a:pathLst>
              <a:path w="148075" h="192341">
                <a:moveTo>
                  <a:pt x="0" y="91372"/>
                </a:moveTo>
                <a:lnTo>
                  <a:pt x="0" y="71690"/>
                </a:lnTo>
                <a:lnTo>
                  <a:pt x="1270" y="68091"/>
                </a:lnTo>
                <a:lnTo>
                  <a:pt x="3386" y="63151"/>
                </a:lnTo>
                <a:lnTo>
                  <a:pt x="6068" y="57319"/>
                </a:lnTo>
                <a:lnTo>
                  <a:pt x="9125" y="53430"/>
                </a:lnTo>
                <a:lnTo>
                  <a:pt x="12432" y="50837"/>
                </a:lnTo>
                <a:lnTo>
                  <a:pt x="15908" y="49109"/>
                </a:lnTo>
                <a:lnTo>
                  <a:pt x="18226" y="46687"/>
                </a:lnTo>
                <a:lnTo>
                  <a:pt x="19771" y="43802"/>
                </a:lnTo>
                <a:lnTo>
                  <a:pt x="20800" y="40609"/>
                </a:lnTo>
                <a:lnTo>
                  <a:pt x="22756" y="38480"/>
                </a:lnTo>
                <a:lnTo>
                  <a:pt x="25331" y="37061"/>
                </a:lnTo>
                <a:lnTo>
                  <a:pt x="28317" y="36115"/>
                </a:lnTo>
                <a:lnTo>
                  <a:pt x="34118" y="32944"/>
                </a:lnTo>
                <a:lnTo>
                  <a:pt x="41796" y="28290"/>
                </a:lnTo>
                <a:lnTo>
                  <a:pt x="50724" y="22647"/>
                </a:lnTo>
                <a:lnTo>
                  <a:pt x="57946" y="17616"/>
                </a:lnTo>
                <a:lnTo>
                  <a:pt x="64030" y="12991"/>
                </a:lnTo>
                <a:lnTo>
                  <a:pt x="76853" y="2512"/>
                </a:lnTo>
                <a:lnTo>
                  <a:pt x="79175" y="1652"/>
                </a:lnTo>
                <a:lnTo>
                  <a:pt x="81993" y="1079"/>
                </a:lnTo>
                <a:lnTo>
                  <a:pt x="85142" y="697"/>
                </a:lnTo>
                <a:lnTo>
                  <a:pt x="88511" y="442"/>
                </a:lnTo>
                <a:lnTo>
                  <a:pt x="92027" y="272"/>
                </a:lnTo>
                <a:lnTo>
                  <a:pt x="100728" y="0"/>
                </a:lnTo>
                <a:lnTo>
                  <a:pt x="101442" y="1247"/>
                </a:lnTo>
                <a:lnTo>
                  <a:pt x="102235" y="6020"/>
                </a:lnTo>
                <a:lnTo>
                  <a:pt x="102447" y="10341"/>
                </a:lnTo>
                <a:lnTo>
                  <a:pt x="102681" y="21915"/>
                </a:lnTo>
                <a:lnTo>
                  <a:pt x="104014" y="28558"/>
                </a:lnTo>
                <a:lnTo>
                  <a:pt x="106173" y="35526"/>
                </a:lnTo>
                <a:lnTo>
                  <a:pt x="112694" y="52824"/>
                </a:lnTo>
                <a:lnTo>
                  <a:pt x="113587" y="58577"/>
                </a:lnTo>
                <a:lnTo>
                  <a:pt x="113824" y="61889"/>
                </a:lnTo>
                <a:lnTo>
                  <a:pt x="113983" y="65366"/>
                </a:lnTo>
                <a:lnTo>
                  <a:pt x="114159" y="72618"/>
                </a:lnTo>
                <a:lnTo>
                  <a:pt x="114258" y="83840"/>
                </a:lnTo>
                <a:lnTo>
                  <a:pt x="115542" y="88891"/>
                </a:lnTo>
                <a:lnTo>
                  <a:pt x="117668" y="94798"/>
                </a:lnTo>
                <a:lnTo>
                  <a:pt x="120355" y="101276"/>
                </a:lnTo>
                <a:lnTo>
                  <a:pt x="122146" y="108135"/>
                </a:lnTo>
                <a:lnTo>
                  <a:pt x="123341" y="115247"/>
                </a:lnTo>
                <a:lnTo>
                  <a:pt x="124137" y="122529"/>
                </a:lnTo>
                <a:lnTo>
                  <a:pt x="125938" y="129923"/>
                </a:lnTo>
                <a:lnTo>
                  <a:pt x="128408" y="137393"/>
                </a:lnTo>
                <a:lnTo>
                  <a:pt x="135431" y="155496"/>
                </a:lnTo>
                <a:lnTo>
                  <a:pt x="137277" y="159522"/>
                </a:lnTo>
                <a:lnTo>
                  <a:pt x="146849" y="179244"/>
                </a:lnTo>
                <a:lnTo>
                  <a:pt x="147815" y="184613"/>
                </a:lnTo>
                <a:lnTo>
                  <a:pt x="148074" y="187823"/>
                </a:lnTo>
                <a:lnTo>
                  <a:pt x="146976" y="189963"/>
                </a:lnTo>
                <a:lnTo>
                  <a:pt x="144974" y="191389"/>
                </a:lnTo>
                <a:lnTo>
                  <a:pt x="142368" y="192340"/>
                </a:lnTo>
                <a:lnTo>
                  <a:pt x="140632" y="191704"/>
                </a:lnTo>
                <a:lnTo>
                  <a:pt x="139475" y="190011"/>
                </a:lnTo>
                <a:lnTo>
                  <a:pt x="138704" y="187611"/>
                </a:lnTo>
                <a:lnTo>
                  <a:pt x="136918" y="186012"/>
                </a:lnTo>
                <a:lnTo>
                  <a:pt x="134459" y="184945"/>
                </a:lnTo>
                <a:lnTo>
                  <a:pt x="126241" y="182937"/>
                </a:lnTo>
                <a:lnTo>
                  <a:pt x="122570" y="179481"/>
                </a:lnTo>
                <a:lnTo>
                  <a:pt x="119813" y="176782"/>
                </a:lnTo>
                <a:lnTo>
                  <a:pt x="115435" y="173712"/>
                </a:lnTo>
                <a:lnTo>
                  <a:pt x="109977" y="170395"/>
                </a:lnTo>
                <a:lnTo>
                  <a:pt x="103797" y="166914"/>
                </a:lnTo>
                <a:lnTo>
                  <a:pt x="95868" y="163324"/>
                </a:lnTo>
                <a:lnTo>
                  <a:pt x="86772" y="159660"/>
                </a:lnTo>
                <a:lnTo>
                  <a:pt x="63001" y="150722"/>
                </a:lnTo>
                <a:lnTo>
                  <a:pt x="59781" y="148719"/>
                </a:lnTo>
                <a:lnTo>
                  <a:pt x="56363" y="146114"/>
                </a:lnTo>
                <a:lnTo>
                  <a:pt x="52816" y="143107"/>
                </a:lnTo>
                <a:lnTo>
                  <a:pt x="49180" y="141102"/>
                </a:lnTo>
                <a:lnTo>
                  <a:pt x="45486" y="139765"/>
                </a:lnTo>
                <a:lnTo>
                  <a:pt x="41754" y="138874"/>
                </a:lnTo>
                <a:lnTo>
                  <a:pt x="37996" y="138281"/>
                </a:lnTo>
                <a:lnTo>
                  <a:pt x="34220" y="137884"/>
                </a:lnTo>
                <a:lnTo>
                  <a:pt x="30433" y="137620"/>
                </a:lnTo>
                <a:lnTo>
                  <a:pt x="27909" y="136174"/>
                </a:lnTo>
                <a:lnTo>
                  <a:pt x="26225" y="133940"/>
                </a:lnTo>
                <a:lnTo>
                  <a:pt x="25104" y="131181"/>
                </a:lnTo>
                <a:lnTo>
                  <a:pt x="25625" y="126802"/>
                </a:lnTo>
                <a:lnTo>
                  <a:pt x="27244" y="121342"/>
                </a:lnTo>
                <a:lnTo>
                  <a:pt x="29592" y="115162"/>
                </a:lnTo>
                <a:lnTo>
                  <a:pt x="31157" y="109772"/>
                </a:lnTo>
                <a:lnTo>
                  <a:pt x="32202" y="104909"/>
                </a:lnTo>
                <a:lnTo>
                  <a:pt x="32898" y="100397"/>
                </a:lnTo>
                <a:lnTo>
                  <a:pt x="34632" y="97389"/>
                </a:lnTo>
                <a:lnTo>
                  <a:pt x="37058" y="95383"/>
                </a:lnTo>
                <a:lnTo>
                  <a:pt x="39945" y="94046"/>
                </a:lnTo>
                <a:lnTo>
                  <a:pt x="43140" y="91885"/>
                </a:lnTo>
                <a:lnTo>
                  <a:pt x="46539" y="89174"/>
                </a:lnTo>
                <a:lnTo>
                  <a:pt x="50076" y="86097"/>
                </a:lnTo>
                <a:lnTo>
                  <a:pt x="53704" y="82775"/>
                </a:lnTo>
                <a:lnTo>
                  <a:pt x="61122" y="75698"/>
                </a:lnTo>
                <a:lnTo>
                  <a:pt x="66148" y="72033"/>
                </a:lnTo>
                <a:lnTo>
                  <a:pt x="72038" y="68319"/>
                </a:lnTo>
                <a:lnTo>
                  <a:pt x="78505" y="64574"/>
                </a:lnTo>
                <a:lnTo>
                  <a:pt x="82816" y="63347"/>
                </a:lnTo>
                <a:lnTo>
                  <a:pt x="85691" y="63799"/>
                </a:lnTo>
                <a:lnTo>
                  <a:pt x="90303" y="67581"/>
                </a:lnTo>
                <a:lnTo>
                  <a:pt x="89412" y="69161"/>
                </a:lnTo>
                <a:lnTo>
                  <a:pt x="85035" y="74304"/>
                </a:lnTo>
                <a:lnTo>
                  <a:pt x="80820" y="77454"/>
                </a:lnTo>
                <a:lnTo>
                  <a:pt x="75470" y="80823"/>
                </a:lnTo>
                <a:lnTo>
                  <a:pt x="69364" y="84340"/>
                </a:lnTo>
                <a:lnTo>
                  <a:pt x="64022" y="89224"/>
                </a:lnTo>
                <a:lnTo>
                  <a:pt x="59191" y="95020"/>
                </a:lnTo>
                <a:lnTo>
                  <a:pt x="54701" y="101424"/>
                </a:lnTo>
                <a:lnTo>
                  <a:pt x="52977" y="105694"/>
                </a:lnTo>
                <a:lnTo>
                  <a:pt x="53098" y="108540"/>
                </a:lnTo>
                <a:lnTo>
                  <a:pt x="54448" y="110437"/>
                </a:lnTo>
                <a:lnTo>
                  <a:pt x="56619" y="110432"/>
                </a:lnTo>
                <a:lnTo>
                  <a:pt x="59336" y="109159"/>
                </a:lnTo>
                <a:lnTo>
                  <a:pt x="62417" y="107040"/>
                </a:lnTo>
                <a:lnTo>
                  <a:pt x="65741" y="105628"/>
                </a:lnTo>
                <a:lnTo>
                  <a:pt x="69227" y="104686"/>
                </a:lnTo>
                <a:lnTo>
                  <a:pt x="77879" y="103175"/>
                </a:lnTo>
                <a:lnTo>
                  <a:pt x="82450" y="99581"/>
                </a:lnTo>
                <a:lnTo>
                  <a:pt x="85446" y="96845"/>
                </a:lnTo>
                <a:lnTo>
                  <a:pt x="88714" y="96291"/>
                </a:lnTo>
                <a:lnTo>
                  <a:pt x="92163" y="97191"/>
                </a:lnTo>
                <a:lnTo>
                  <a:pt x="95731" y="99062"/>
                </a:lnTo>
                <a:lnTo>
                  <a:pt x="96841" y="100309"/>
                </a:lnTo>
                <a:lnTo>
                  <a:pt x="96310" y="101140"/>
                </a:lnTo>
                <a:lnTo>
                  <a:pt x="92402" y="102474"/>
                </a:lnTo>
                <a:lnTo>
                  <a:pt x="71842" y="112615"/>
                </a:lnTo>
                <a:lnTo>
                  <a:pt x="70754" y="111884"/>
                </a:lnTo>
                <a:lnTo>
                  <a:pt x="70029" y="110127"/>
                </a:lnTo>
                <a:lnTo>
                  <a:pt x="69547" y="107685"/>
                </a:lnTo>
                <a:lnTo>
                  <a:pt x="70494" y="104788"/>
                </a:lnTo>
                <a:lnTo>
                  <a:pt x="72395" y="101586"/>
                </a:lnTo>
                <a:lnTo>
                  <a:pt x="80010" y="9137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256"/>
          <p:cNvSpPr/>
          <p:nvPr/>
        </p:nvSpPr>
        <p:spPr>
          <a:xfrm>
            <a:off x="8721090" y="2080487"/>
            <a:ext cx="170913" cy="193797"/>
          </a:xfrm>
          <a:custGeom>
            <a:avLst/>
            <a:gdLst/>
            <a:ahLst/>
            <a:cxnLst/>
            <a:rect l="0" t="0" r="0" b="0"/>
            <a:pathLst>
              <a:path w="170913" h="193797">
                <a:moveTo>
                  <a:pt x="0" y="102642"/>
                </a:moveTo>
                <a:lnTo>
                  <a:pt x="6068" y="90507"/>
                </a:lnTo>
                <a:lnTo>
                  <a:pt x="10395" y="85662"/>
                </a:lnTo>
                <a:lnTo>
                  <a:pt x="15820" y="81162"/>
                </a:lnTo>
                <a:lnTo>
                  <a:pt x="21976" y="76892"/>
                </a:lnTo>
                <a:lnTo>
                  <a:pt x="28620" y="72776"/>
                </a:lnTo>
                <a:lnTo>
                  <a:pt x="35591" y="68761"/>
                </a:lnTo>
                <a:lnTo>
                  <a:pt x="42777" y="64815"/>
                </a:lnTo>
                <a:lnTo>
                  <a:pt x="48838" y="60914"/>
                </a:lnTo>
                <a:lnTo>
                  <a:pt x="54148" y="57044"/>
                </a:lnTo>
                <a:lnTo>
                  <a:pt x="58958" y="53193"/>
                </a:lnTo>
                <a:lnTo>
                  <a:pt x="63436" y="49356"/>
                </a:lnTo>
                <a:lnTo>
                  <a:pt x="67690" y="45528"/>
                </a:lnTo>
                <a:lnTo>
                  <a:pt x="71797" y="41706"/>
                </a:lnTo>
                <a:lnTo>
                  <a:pt x="77075" y="39159"/>
                </a:lnTo>
                <a:lnTo>
                  <a:pt x="83133" y="37460"/>
                </a:lnTo>
                <a:lnTo>
                  <a:pt x="89712" y="36327"/>
                </a:lnTo>
                <a:lnTo>
                  <a:pt x="97908" y="33032"/>
                </a:lnTo>
                <a:lnTo>
                  <a:pt x="107181" y="28296"/>
                </a:lnTo>
                <a:lnTo>
                  <a:pt x="117175" y="22598"/>
                </a:lnTo>
                <a:lnTo>
                  <a:pt x="125106" y="17529"/>
                </a:lnTo>
                <a:lnTo>
                  <a:pt x="131664" y="12880"/>
                </a:lnTo>
                <a:lnTo>
                  <a:pt x="137306" y="8511"/>
                </a:lnTo>
                <a:lnTo>
                  <a:pt x="142337" y="5598"/>
                </a:lnTo>
                <a:lnTo>
                  <a:pt x="146961" y="3656"/>
                </a:lnTo>
                <a:lnTo>
                  <a:pt x="157440" y="540"/>
                </a:lnTo>
                <a:lnTo>
                  <a:pt x="162260" y="113"/>
                </a:lnTo>
                <a:lnTo>
                  <a:pt x="165323" y="0"/>
                </a:lnTo>
                <a:lnTo>
                  <a:pt x="167365" y="1194"/>
                </a:lnTo>
                <a:lnTo>
                  <a:pt x="168727" y="3260"/>
                </a:lnTo>
                <a:lnTo>
                  <a:pt x="170912" y="9634"/>
                </a:lnTo>
                <a:lnTo>
                  <a:pt x="167824" y="13892"/>
                </a:lnTo>
                <a:lnTo>
                  <a:pt x="165222" y="16805"/>
                </a:lnTo>
                <a:lnTo>
                  <a:pt x="163488" y="20018"/>
                </a:lnTo>
                <a:lnTo>
                  <a:pt x="162332" y="23429"/>
                </a:lnTo>
                <a:lnTo>
                  <a:pt x="161561" y="26974"/>
                </a:lnTo>
                <a:lnTo>
                  <a:pt x="162318" y="35687"/>
                </a:lnTo>
                <a:lnTo>
                  <a:pt x="164091" y="47845"/>
                </a:lnTo>
                <a:lnTo>
                  <a:pt x="166544" y="62301"/>
                </a:lnTo>
                <a:lnTo>
                  <a:pt x="166909" y="80828"/>
                </a:lnTo>
                <a:lnTo>
                  <a:pt x="165883" y="102070"/>
                </a:lnTo>
                <a:lnTo>
                  <a:pt x="162625" y="141758"/>
                </a:lnTo>
                <a:lnTo>
                  <a:pt x="161178" y="163630"/>
                </a:lnTo>
                <a:lnTo>
                  <a:pt x="160534" y="177585"/>
                </a:lnTo>
                <a:lnTo>
                  <a:pt x="160363" y="183084"/>
                </a:lnTo>
                <a:lnTo>
                  <a:pt x="158978" y="186750"/>
                </a:lnTo>
                <a:lnTo>
                  <a:pt x="156785" y="189194"/>
                </a:lnTo>
                <a:lnTo>
                  <a:pt x="154053" y="190824"/>
                </a:lnTo>
                <a:lnTo>
                  <a:pt x="150962" y="191910"/>
                </a:lnTo>
                <a:lnTo>
                  <a:pt x="147632" y="192634"/>
                </a:lnTo>
                <a:lnTo>
                  <a:pt x="144140" y="193117"/>
                </a:lnTo>
                <a:lnTo>
                  <a:pt x="140544" y="193439"/>
                </a:lnTo>
                <a:lnTo>
                  <a:pt x="136876" y="193653"/>
                </a:lnTo>
                <a:lnTo>
                  <a:pt x="133160" y="193796"/>
                </a:lnTo>
                <a:lnTo>
                  <a:pt x="129413" y="192622"/>
                </a:lnTo>
                <a:lnTo>
                  <a:pt x="125645" y="190569"/>
                </a:lnTo>
                <a:lnTo>
                  <a:pt x="121863" y="187930"/>
                </a:lnTo>
                <a:lnTo>
                  <a:pt x="118072" y="184901"/>
                </a:lnTo>
                <a:lnTo>
                  <a:pt x="114274" y="181611"/>
                </a:lnTo>
                <a:lnTo>
                  <a:pt x="110473" y="178148"/>
                </a:lnTo>
                <a:lnTo>
                  <a:pt x="102862" y="170914"/>
                </a:lnTo>
                <a:lnTo>
                  <a:pt x="99055" y="167207"/>
                </a:lnTo>
                <a:lnTo>
                  <a:pt x="95247" y="164735"/>
                </a:lnTo>
                <a:lnTo>
                  <a:pt x="91437" y="163088"/>
                </a:lnTo>
                <a:lnTo>
                  <a:pt x="87628" y="161989"/>
                </a:lnTo>
                <a:lnTo>
                  <a:pt x="83819" y="159987"/>
                </a:lnTo>
                <a:lnTo>
                  <a:pt x="80009" y="157382"/>
                </a:lnTo>
                <a:lnTo>
                  <a:pt x="70837" y="150144"/>
                </a:lnTo>
                <a:lnTo>
                  <a:pt x="67545" y="149550"/>
                </a:lnTo>
                <a:lnTo>
                  <a:pt x="62809" y="149155"/>
                </a:lnTo>
                <a:lnTo>
                  <a:pt x="52045" y="148714"/>
                </a:lnTo>
                <a:lnTo>
                  <a:pt x="38845" y="148467"/>
                </a:lnTo>
                <a:lnTo>
                  <a:pt x="19148" y="148376"/>
                </a:lnTo>
                <a:lnTo>
                  <a:pt x="16575" y="147102"/>
                </a:lnTo>
                <a:lnTo>
                  <a:pt x="14860" y="144982"/>
                </a:lnTo>
                <a:lnTo>
                  <a:pt x="13716" y="142299"/>
                </a:lnTo>
                <a:lnTo>
                  <a:pt x="11684" y="140510"/>
                </a:lnTo>
                <a:lnTo>
                  <a:pt x="9060" y="139318"/>
                </a:lnTo>
                <a:lnTo>
                  <a:pt x="6040" y="138523"/>
                </a:lnTo>
                <a:lnTo>
                  <a:pt x="5295" y="137992"/>
                </a:lnTo>
                <a:lnTo>
                  <a:pt x="6071" y="137639"/>
                </a:lnTo>
                <a:lnTo>
                  <a:pt x="7857" y="137403"/>
                </a:lnTo>
                <a:lnTo>
                  <a:pt x="9048" y="135976"/>
                </a:lnTo>
                <a:lnTo>
                  <a:pt x="9842" y="133755"/>
                </a:lnTo>
                <a:lnTo>
                  <a:pt x="10371" y="131004"/>
                </a:lnTo>
                <a:lnTo>
                  <a:pt x="11993" y="127900"/>
                </a:lnTo>
                <a:lnTo>
                  <a:pt x="14345" y="124561"/>
                </a:lnTo>
                <a:lnTo>
                  <a:pt x="17183" y="121065"/>
                </a:lnTo>
                <a:lnTo>
                  <a:pt x="20346" y="117464"/>
                </a:lnTo>
                <a:lnTo>
                  <a:pt x="23724" y="113793"/>
                </a:lnTo>
                <a:lnTo>
                  <a:pt x="30864" y="106329"/>
                </a:lnTo>
                <a:lnTo>
                  <a:pt x="60974" y="75968"/>
                </a:lnTo>
                <a:lnTo>
                  <a:pt x="67320" y="70889"/>
                </a:lnTo>
                <a:lnTo>
                  <a:pt x="75359" y="64964"/>
                </a:lnTo>
                <a:lnTo>
                  <a:pt x="84529" y="58473"/>
                </a:lnTo>
                <a:lnTo>
                  <a:pt x="91913" y="54146"/>
                </a:lnTo>
                <a:lnTo>
                  <a:pt x="98105" y="51262"/>
                </a:lnTo>
                <a:lnTo>
                  <a:pt x="103503" y="49339"/>
                </a:lnTo>
                <a:lnTo>
                  <a:pt x="108372" y="48057"/>
                </a:lnTo>
                <a:lnTo>
                  <a:pt x="112888" y="47202"/>
                </a:lnTo>
                <a:lnTo>
                  <a:pt x="117168" y="46632"/>
                </a:lnTo>
                <a:lnTo>
                  <a:pt x="120022" y="47522"/>
                </a:lnTo>
                <a:lnTo>
                  <a:pt x="121925" y="49386"/>
                </a:lnTo>
                <a:lnTo>
                  <a:pt x="123193" y="51898"/>
                </a:lnTo>
                <a:lnTo>
                  <a:pt x="122769" y="54843"/>
                </a:lnTo>
                <a:lnTo>
                  <a:pt x="121216" y="58076"/>
                </a:lnTo>
                <a:lnTo>
                  <a:pt x="118910" y="61502"/>
                </a:lnTo>
                <a:lnTo>
                  <a:pt x="116103" y="65055"/>
                </a:lnTo>
                <a:lnTo>
                  <a:pt x="112962" y="68694"/>
                </a:lnTo>
                <a:lnTo>
                  <a:pt x="109598" y="72390"/>
                </a:lnTo>
                <a:lnTo>
                  <a:pt x="102473" y="79884"/>
                </a:lnTo>
                <a:lnTo>
                  <a:pt x="82244" y="100391"/>
                </a:lnTo>
                <a:lnTo>
                  <a:pt x="97095" y="85557"/>
                </a:lnTo>
                <a:lnTo>
                  <a:pt x="101560" y="82362"/>
                </a:lnTo>
                <a:lnTo>
                  <a:pt x="107076" y="78962"/>
                </a:lnTo>
                <a:lnTo>
                  <a:pt x="113294" y="75425"/>
                </a:lnTo>
                <a:lnTo>
                  <a:pt x="118709" y="73068"/>
                </a:lnTo>
                <a:lnTo>
                  <a:pt x="123589" y="71496"/>
                </a:lnTo>
                <a:lnTo>
                  <a:pt x="134479" y="68973"/>
                </a:lnTo>
                <a:lnTo>
                  <a:pt x="135373" y="70036"/>
                </a:lnTo>
                <a:lnTo>
                  <a:pt x="136366" y="74604"/>
                </a:lnTo>
                <a:lnTo>
                  <a:pt x="136630" y="77600"/>
                </a:lnTo>
                <a:lnTo>
                  <a:pt x="136806" y="80868"/>
                </a:lnTo>
                <a:lnTo>
                  <a:pt x="136925" y="84316"/>
                </a:lnTo>
                <a:lnTo>
                  <a:pt x="134462" y="87885"/>
                </a:lnTo>
                <a:lnTo>
                  <a:pt x="130282" y="91534"/>
                </a:lnTo>
                <a:lnTo>
                  <a:pt x="124954" y="95237"/>
                </a:lnTo>
                <a:lnTo>
                  <a:pt x="120133" y="98975"/>
                </a:lnTo>
                <a:lnTo>
                  <a:pt x="115648" y="102738"/>
                </a:lnTo>
                <a:lnTo>
                  <a:pt x="111389" y="106516"/>
                </a:lnTo>
                <a:lnTo>
                  <a:pt x="103269" y="114101"/>
                </a:lnTo>
                <a:lnTo>
                  <a:pt x="99326" y="117901"/>
                </a:lnTo>
                <a:lnTo>
                  <a:pt x="96698" y="121705"/>
                </a:lnTo>
                <a:lnTo>
                  <a:pt x="94945" y="125511"/>
                </a:lnTo>
                <a:lnTo>
                  <a:pt x="93776" y="129318"/>
                </a:lnTo>
                <a:lnTo>
                  <a:pt x="94268" y="131856"/>
                </a:lnTo>
                <a:lnTo>
                  <a:pt x="95865" y="133548"/>
                </a:lnTo>
                <a:lnTo>
                  <a:pt x="98199" y="134676"/>
                </a:lnTo>
                <a:lnTo>
                  <a:pt x="99756" y="134159"/>
                </a:lnTo>
                <a:lnTo>
                  <a:pt x="100794" y="132543"/>
                </a:lnTo>
                <a:lnTo>
                  <a:pt x="101486" y="130196"/>
                </a:lnTo>
                <a:lnTo>
                  <a:pt x="104487" y="127362"/>
                </a:lnTo>
                <a:lnTo>
                  <a:pt x="109028" y="124202"/>
                </a:lnTo>
                <a:lnTo>
                  <a:pt x="114595" y="120825"/>
                </a:lnTo>
                <a:lnTo>
                  <a:pt x="119576" y="119844"/>
                </a:lnTo>
                <a:lnTo>
                  <a:pt x="124167" y="120461"/>
                </a:lnTo>
                <a:lnTo>
                  <a:pt x="128498" y="122141"/>
                </a:lnTo>
                <a:lnTo>
                  <a:pt x="130116" y="123262"/>
                </a:lnTo>
                <a:lnTo>
                  <a:pt x="129924" y="124008"/>
                </a:lnTo>
                <a:lnTo>
                  <a:pt x="128525" y="124507"/>
                </a:lnTo>
                <a:lnTo>
                  <a:pt x="127593" y="126108"/>
                </a:lnTo>
                <a:lnTo>
                  <a:pt x="126558" y="131275"/>
                </a:lnTo>
                <a:lnTo>
                  <a:pt x="126282" y="134431"/>
                </a:lnTo>
                <a:lnTo>
                  <a:pt x="126097" y="137805"/>
                </a:lnTo>
                <a:lnTo>
                  <a:pt x="125975" y="141324"/>
                </a:lnTo>
                <a:lnTo>
                  <a:pt x="127163" y="143670"/>
                </a:lnTo>
                <a:lnTo>
                  <a:pt x="129225" y="145234"/>
                </a:lnTo>
                <a:lnTo>
                  <a:pt x="137160" y="14836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What is a rectangle?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A </a:t>
            </a:r>
            <a:r>
              <a:rPr lang="en-US" b="1"/>
              <a:t>rectangle </a:t>
            </a:r>
            <a:r>
              <a:rPr lang="en-US"/>
              <a:t>is a parallelogram with four right angles.</a:t>
            </a:r>
          </a:p>
        </p:txBody>
      </p:sp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67000" y="3200400"/>
            <a:ext cx="4489450" cy="300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What is a rhombus?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A </a:t>
            </a:r>
            <a:r>
              <a:rPr lang="en-US" b="1"/>
              <a:t>rhombus </a:t>
            </a:r>
            <a:r>
              <a:rPr lang="en-US"/>
              <a:t>is a parallelogram with four congruent sides.</a:t>
            </a:r>
          </a:p>
        </p:txBody>
      </p:sp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43200" y="3048000"/>
            <a:ext cx="4848225" cy="2767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What is a square?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A </a:t>
            </a:r>
            <a:r>
              <a:rPr lang="en-US" b="1"/>
              <a:t>square </a:t>
            </a:r>
            <a:r>
              <a:rPr lang="en-US"/>
              <a:t>is a parallelogram with four congruent sides and four right angles.</a:t>
            </a:r>
          </a:p>
        </p:txBody>
      </p:sp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38400" y="2819400"/>
            <a:ext cx="3589338" cy="3386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Comparison among figures</a:t>
            </a:r>
          </a:p>
        </p:txBody>
      </p:sp>
      <p:pic>
        <p:nvPicPr>
          <p:cNvPr id="10244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0" y="1295400"/>
            <a:ext cx="9372600" cy="5068888"/>
          </a:xfrm>
          <a:noFill/>
          <a:ln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294">
  <a:themeElements>
    <a:clrScheme name="294 13">
      <a:dk1>
        <a:srgbClr val="000000"/>
      </a:dk1>
      <a:lt1>
        <a:srgbClr val="F9F3E5"/>
      </a:lt1>
      <a:dk2>
        <a:srgbClr val="000000"/>
      </a:dk2>
      <a:lt2>
        <a:srgbClr val="808080"/>
      </a:lt2>
      <a:accent1>
        <a:srgbClr val="FF9900"/>
      </a:accent1>
      <a:accent2>
        <a:srgbClr val="FF6600"/>
      </a:accent2>
      <a:accent3>
        <a:srgbClr val="FBF8F0"/>
      </a:accent3>
      <a:accent4>
        <a:srgbClr val="000000"/>
      </a:accent4>
      <a:accent5>
        <a:srgbClr val="FFCAAA"/>
      </a:accent5>
      <a:accent6>
        <a:srgbClr val="E75C00"/>
      </a:accent6>
      <a:hlink>
        <a:srgbClr val="993300"/>
      </a:hlink>
      <a:folHlink>
        <a:srgbClr val="990000"/>
      </a:folHlink>
    </a:clrScheme>
    <a:fontScheme name="294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94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94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94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94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94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94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94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94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94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94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94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94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94 13">
        <a:dk1>
          <a:srgbClr val="000000"/>
        </a:dk1>
        <a:lt1>
          <a:srgbClr val="F9F3E5"/>
        </a:lt1>
        <a:dk2>
          <a:srgbClr val="000000"/>
        </a:dk2>
        <a:lt2>
          <a:srgbClr val="808080"/>
        </a:lt2>
        <a:accent1>
          <a:srgbClr val="FF9900"/>
        </a:accent1>
        <a:accent2>
          <a:srgbClr val="FF6600"/>
        </a:accent2>
        <a:accent3>
          <a:srgbClr val="FBF8F0"/>
        </a:accent3>
        <a:accent4>
          <a:srgbClr val="000000"/>
        </a:accent4>
        <a:accent5>
          <a:srgbClr val="FFCAAA"/>
        </a:accent5>
        <a:accent6>
          <a:srgbClr val="E75C00"/>
        </a:accent6>
        <a:hlink>
          <a:srgbClr val="993300"/>
        </a:hlink>
        <a:folHlink>
          <a:srgbClr val="99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blocks</Template>
  <TotalTime>340</TotalTime>
  <Words>654</Words>
  <Application>Microsoft PowerPoint</Application>
  <PresentationFormat>On-screen Show (4:3)</PresentationFormat>
  <Paragraphs>88</Paragraphs>
  <Slides>22</Slides>
  <Notes>22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4" baseType="lpstr">
      <vt:lpstr>294</vt:lpstr>
      <vt:lpstr>PBrush</vt:lpstr>
      <vt:lpstr>All about parallelograms ….and trapezoids</vt:lpstr>
      <vt:lpstr>Things to remember</vt:lpstr>
      <vt:lpstr>What is a parallelogram?</vt:lpstr>
      <vt:lpstr>Properties of parallelograms</vt:lpstr>
      <vt:lpstr>Five Ways to Prove a Quadrilateral is a Parallelogram</vt:lpstr>
      <vt:lpstr>What is a rectangle?</vt:lpstr>
      <vt:lpstr>What is a rhombus?</vt:lpstr>
      <vt:lpstr>What is a square?</vt:lpstr>
      <vt:lpstr>Comparison among figures</vt:lpstr>
      <vt:lpstr>Finding values</vt:lpstr>
      <vt:lpstr>Practice proof</vt:lpstr>
      <vt:lpstr>Another practice proof </vt:lpstr>
      <vt:lpstr>What is a trapezoid?</vt:lpstr>
      <vt:lpstr>More about trapezoids</vt:lpstr>
      <vt:lpstr>Isosceles Trapezoids</vt:lpstr>
      <vt:lpstr>Theorem: The base angles of an isosceles trapezoid are congruent.</vt:lpstr>
      <vt:lpstr>Diagonals of an isosceles trapezoid</vt:lpstr>
      <vt:lpstr>Median of a Trapezoid</vt:lpstr>
      <vt:lpstr>Theorem: The median of a trapezoid</vt:lpstr>
      <vt:lpstr>Using the median of trapezoid</vt:lpstr>
      <vt:lpstr>Finding angle measures in an isosceles trapezoid</vt:lpstr>
      <vt:lpstr>Summary</vt:lpstr>
    </vt:vector>
  </TitlesOfParts>
  <Company>nuhs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All about parallelograms</dc:title>
  <dc:creator>nuhs</dc:creator>
  <cp:lastModifiedBy>Ameena</cp:lastModifiedBy>
  <cp:revision>25</cp:revision>
  <dcterms:created xsi:type="dcterms:W3CDTF">2007-05-24T18:14:32Z</dcterms:created>
  <dcterms:modified xsi:type="dcterms:W3CDTF">2008-05-20T20:29:16Z</dcterms:modified>
</cp:coreProperties>
</file>